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70" r:id="rId4"/>
    <p:sldId id="275" r:id="rId5"/>
    <p:sldId id="259" r:id="rId6"/>
    <p:sldId id="261" r:id="rId7"/>
    <p:sldId id="271" r:id="rId8"/>
    <p:sldId id="262" r:id="rId9"/>
    <p:sldId id="272" r:id="rId10"/>
    <p:sldId id="263" r:id="rId11"/>
    <p:sldId id="273" r:id="rId12"/>
    <p:sldId id="264" r:id="rId13"/>
    <p:sldId id="274" r:id="rId14"/>
    <p:sldId id="265" r:id="rId15"/>
    <p:sldId id="266" r:id="rId16"/>
    <p:sldId id="267" r:id="rId17"/>
    <p:sldId id="268" r:id="rId18"/>
    <p:sldId id="269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F5A58E-1449-4551-AB7F-CDB475DD97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50E825C-2531-46D1-A25C-3784708CAF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6D4B17-C0DF-4367-8676-73CF083376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704398-9A4B-41AC-87DF-DC88FC2D93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61EB62E-0DE9-4208-8B1B-6957AE5B3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947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5E34EB-7F0A-4605-8C3A-4319523D9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6CF382-0F03-4F2F-A431-0E105DF339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642FF8-085C-46B8-AAE6-CBDC087146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F9E7290-144D-4233-8475-29AF5E562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C1DC76-CB3D-40FE-80BC-6827732FD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6117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61CFAA-0C05-4D9E-A46F-6BD81CAFC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F659AEB-B788-4205-8796-8CA659111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71B030F-E990-44CF-ABDD-D96ABB1C6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61F34AD-5EF3-4E53-80FA-5EBD6331A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02B482-AFDE-4472-B658-217F2952C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3374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7E1C8E-5DD9-4870-807A-35485E02A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42B769-0CC8-4723-89CA-A53A6D2AF3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900758B-59CA-4BA0-9476-8D97631DDF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AB3A5E0-D1C1-4C2E-8CE0-0443A183B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CA7267C-8980-472E-8797-01CB512B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79A9CD-96AC-453A-BD26-8BEE29470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7193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22A617-0BFE-43ED-B9FE-EBA66E3831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45B367-B50E-40E2-A129-F72ED26CE1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5E1FB7F-36C0-4132-85C0-21F0D7F81E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2CDFFEC-972A-4822-944D-493239F7F19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1239545D-E7FA-440E-BC34-6A1D707E9C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994B0998-D972-4C11-9F93-AF4A6873EB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2B12E8B-E0B3-454F-8C30-0072D023E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AB7811FC-2433-48AA-B99B-CA74F6B76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9176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DB1F45-0C60-419C-9932-B812DFE6F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0F18DD8-D718-4AEB-BE13-A2A892B7C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B4E19F2-94ED-48A3-AEE1-D4155F408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E4596FE4-E95C-4715-B372-534484CD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452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21E208-8756-4A77-B4FF-8778EC2F1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FF3E5E6-0D8A-4F70-8554-B85E045B5A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0F95D5D-AFA5-4F1E-B509-AC39A2D2C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5479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1AA040-AC19-49E7-BC1C-577FEFF60B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AE84015-8B9C-4C19-ACBE-07F13633FF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F051415-0DEA-42B0-A893-BB2DA88AF4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E324CD3-96D7-461D-B4F0-32C992D06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659D736-3D70-4284-ABD5-D1E89A508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6489AA-234D-4A56-AA70-9FF1C3069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405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513FB3-C304-4DCB-9F61-E64716609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63D4CB0-206A-471C-BEC4-63F14899E5A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D40ADF-C896-412C-AEED-DB83A272F27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9A1F69-E398-4C5F-AB3A-EA27C6CA2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19CC627-C467-47B0-8386-391960BC6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7C09670-DF8B-415E-953A-31E98E02C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967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5FB257-DAA0-4577-8AE2-C99DD6E5B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FEA44D0-ACBC-4F21-8735-45E81830D9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5A1C39-E74F-4E8B-952A-617E6DF85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688E66-BC55-4038-BD86-098CDBFB8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FC329F-1CF4-432C-ABF1-C4ABAA2C75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0901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8859FCC-352B-427D-8F7C-DAA9367DCC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A86A71-5696-4F9B-A9CF-0566298F61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10D88DE-5A69-471F-AF16-C6A7CAB692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305C8AF-59C2-45A9-958C-CB957BC4E8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748AC1-2A3C-46FD-82FF-8282BE681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1440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EE805B1-3DAD-44FC-892C-2C51550E4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48E64D8-7335-4D2E-98E7-5B6A31B4C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92EEAD4-1FFF-498F-84B5-5BF71C462C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3765B2-3805-4BF4-A3B5-E8AAD63D781B}" type="datetimeFigureOut">
              <a:rPr lang="ru-RU" smtClean="0"/>
              <a:t>23.09.2026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10B3E2B-05EB-410A-82EE-A561229F26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B171E6-F040-456A-AC58-45E620669C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36793A-209B-4FC9-ADB7-4A8370E425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31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>
                <a16:creationId xmlns:a16="http://schemas.microsoft.com/office/drawing/2014/main" id="{F7DDB408-2425-47E3-BC60-AB1A476943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680354"/>
              </p:ext>
            </p:extLst>
          </p:nvPr>
        </p:nvGraphicFramePr>
        <p:xfrm>
          <a:off x="1600200" y="2560321"/>
          <a:ext cx="8939212" cy="4210018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8939212">
                  <a:extLst>
                    <a:ext uri="{9D8B030D-6E8A-4147-A177-3AD203B41FA5}">
                      <a16:colId xmlns:a16="http://schemas.microsoft.com/office/drawing/2014/main" val="1847852388"/>
                    </a:ext>
                  </a:extLst>
                </a:gridCol>
              </a:tblGrid>
              <a:tr h="421001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t-EE" sz="2800" dirty="0">
                          <a:solidFill>
                            <a:srgbClr val="0070C0"/>
                          </a:solidFill>
                          <a:effectLst/>
                        </a:rPr>
                        <a:t>ERASMU</a:t>
                      </a:r>
                      <a:r>
                        <a:rPr lang="en-US" sz="2800" dirty="0">
                          <a:solidFill>
                            <a:srgbClr val="0070C0"/>
                          </a:solidFill>
                          <a:effectLst/>
                        </a:rPr>
                        <a:t>S+ </a:t>
                      </a:r>
                      <a:r>
                        <a:rPr lang="et-EE" sz="2800" dirty="0">
                          <a:solidFill>
                            <a:srgbClr val="0070C0"/>
                          </a:solidFill>
                          <a:effectLst/>
                        </a:rPr>
                        <a:t>project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solidFill>
                            <a:srgbClr val="0070C0"/>
                          </a:solidFill>
                          <a:effectLst/>
                        </a:rPr>
                        <a:t> „Strengthening the eHealth literacy skills of older adults”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2025-1-EE01-KA210-ADU-000356010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GB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26.09.2026, Tallinn, Estonia</a:t>
                      </a:r>
                      <a:endParaRPr lang="et-EE" sz="18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t-EE" sz="18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Ruta Pels, Eesti People to People</a:t>
                      </a:r>
                      <a:endParaRPr lang="ru-RU" sz="2800" dirty="0">
                        <a:solidFill>
                          <a:srgbClr val="0070C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98611839"/>
                  </a:ext>
                </a:extLst>
              </a:tr>
            </a:tbl>
          </a:graphicData>
        </a:graphic>
      </p:graphicFrame>
      <p:pic>
        <p:nvPicPr>
          <p:cNvPr id="5" name="image1.png" descr="Co-Funded-By-the-EU | European Heart Network">
            <a:extLst>
              <a:ext uri="{FF2B5EF4-FFF2-40B4-BE49-F238E27FC236}">
                <a16:creationId xmlns:a16="http://schemas.microsoft.com/office/drawing/2014/main" id="{94E3EB58-79B9-41BC-81D7-11E20A3B737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370645" y="773811"/>
            <a:ext cx="3326067" cy="945134"/>
          </a:xfrm>
          <a:prstGeom prst="rect">
            <a:avLst/>
          </a:prstGeom>
          <a:ln/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9CFC39-4FA2-4481-BFBD-B36CDEC975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2504" y="674497"/>
            <a:ext cx="1143762" cy="114376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8A35BD0-DC5F-4774-846D-DADD75FB29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3064" y="674497"/>
            <a:ext cx="760476" cy="912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11742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653D72-D8C0-4777-B412-F77B256C44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13"/>
            <a:ext cx="12192000" cy="6849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901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EB157BF-689C-493D-ACAC-2AA28996F3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240"/>
            <a:ext cx="12192000" cy="6827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883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DFF6A13-3349-417F-AF8B-611B1781B8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9292" y="118872"/>
            <a:ext cx="8470082" cy="6556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1726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20C2AD3-935E-40BC-A9D0-239F84D6AA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84" y="0"/>
            <a:ext cx="111748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967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8550147-4F30-4E14-A370-7A7C6F949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7" y="0"/>
            <a:ext cx="11987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2592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C1FDED1-3C60-46EA-9A0B-B41E1E8A19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11"/>
            <a:ext cx="12192000" cy="679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1037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D849C61-45C4-465E-8F32-1B7C900533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736"/>
            <a:ext cx="12192000" cy="651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47991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2D86D9C-D1DD-4D4A-B33D-7FE3098FF6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61"/>
            <a:ext cx="12192000" cy="679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20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98F749-0707-4A3B-BD5E-BD7E847BC9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4" y="0"/>
            <a:ext cx="12005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6584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A445444-FC08-42E3-90A8-E9260DB40A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17" y="0"/>
            <a:ext cx="1185536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0864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1BF6483-3410-4D24-A96D-D524E1E834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719"/>
            <a:ext cx="12192000" cy="6746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1592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92CAEAE-A1C8-4C08-8314-551589360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3187"/>
            <a:ext cx="12192000" cy="665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34178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A3417B4-DA3E-42DA-ABBC-FD0E4A1F77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768" y="0"/>
            <a:ext cx="116064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7157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A6066FE-B741-46C3-93B0-B985803183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653" y="0"/>
            <a:ext cx="116946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3444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41C94A-53FD-4F8F-BB8B-7BC9B5C612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9" y="0"/>
            <a:ext cx="1207708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508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F048285-4E18-4D56-8534-47070ECAC8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549" y="0"/>
            <a:ext cx="116449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5356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E23D77D-5D1C-4280-91BD-52FED70422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7" y="0"/>
            <a:ext cx="1203488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637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28</Words>
  <Application>Microsoft Office PowerPoint</Application>
  <PresentationFormat>Широкоэкранный</PresentationFormat>
  <Paragraphs>6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Community workshop with seniors</dc:title>
  <dc:creator>Ruta Pels</dc:creator>
  <cp:lastModifiedBy>Ruta Pels</cp:lastModifiedBy>
  <cp:revision>9</cp:revision>
  <dcterms:created xsi:type="dcterms:W3CDTF">2026-06-04T09:33:56Z</dcterms:created>
  <dcterms:modified xsi:type="dcterms:W3CDTF">2026-09-23T10:36:27Z</dcterms:modified>
</cp:coreProperties>
</file>