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60" r:id="rId4"/>
    <p:sldId id="258" r:id="rId5"/>
    <p:sldId id="257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49"/>
  </p:normalViewPr>
  <p:slideViewPr>
    <p:cSldViewPr snapToGrid="0">
      <p:cViewPr varScale="1">
        <p:scale>
          <a:sx n="54" d="100"/>
          <a:sy n="54" d="100"/>
        </p:scale>
        <p:origin x="114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CB5F0-1CE6-4EE1-B3C2-9EB8873314F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DC98E6-4ECF-4BE9-ACA3-B0A8476A6FEC}">
      <dgm:prSet/>
      <dgm:spPr/>
      <dgm:t>
        <a:bodyPr/>
        <a:lstStyle/>
        <a:p>
          <a:r>
            <a:rPr lang="et-EE"/>
            <a:t>Wrong priorities</a:t>
          </a:r>
          <a:endParaRPr lang="en-US"/>
        </a:p>
      </dgm:t>
    </dgm:pt>
    <dgm:pt modelId="{DA2BBCC5-F959-43EA-9523-B7687EA85DA9}" type="parTrans" cxnId="{5E8EB249-FCCB-4C91-B167-DC3331C9B4C2}">
      <dgm:prSet/>
      <dgm:spPr/>
      <dgm:t>
        <a:bodyPr/>
        <a:lstStyle/>
        <a:p>
          <a:endParaRPr lang="en-US"/>
        </a:p>
      </dgm:t>
    </dgm:pt>
    <dgm:pt modelId="{2A0F80EF-E1FA-441A-BF6E-181FC80760C2}" type="sibTrans" cxnId="{5E8EB249-FCCB-4C91-B167-DC3331C9B4C2}">
      <dgm:prSet/>
      <dgm:spPr/>
      <dgm:t>
        <a:bodyPr/>
        <a:lstStyle/>
        <a:p>
          <a:endParaRPr lang="en-US"/>
        </a:p>
      </dgm:t>
    </dgm:pt>
    <dgm:pt modelId="{C69A4C00-1FB6-4868-B234-D542CA2B69BD}">
      <dgm:prSet/>
      <dgm:spPr/>
      <dgm:t>
        <a:bodyPr/>
        <a:lstStyle/>
        <a:p>
          <a:r>
            <a:rPr lang="et-EE"/>
            <a:t>Overreliance on technology</a:t>
          </a:r>
          <a:endParaRPr lang="en-US"/>
        </a:p>
      </dgm:t>
    </dgm:pt>
    <dgm:pt modelId="{A3356DC9-08E7-4056-B50E-1433C6408EC5}" type="parTrans" cxnId="{18232063-2E19-4FB5-8067-8E0BD8973203}">
      <dgm:prSet/>
      <dgm:spPr/>
      <dgm:t>
        <a:bodyPr/>
        <a:lstStyle/>
        <a:p>
          <a:endParaRPr lang="en-US"/>
        </a:p>
      </dgm:t>
    </dgm:pt>
    <dgm:pt modelId="{A8373175-7564-45BE-8A00-F27D79044039}" type="sibTrans" cxnId="{18232063-2E19-4FB5-8067-8E0BD8973203}">
      <dgm:prSet/>
      <dgm:spPr/>
      <dgm:t>
        <a:bodyPr/>
        <a:lstStyle/>
        <a:p>
          <a:endParaRPr lang="en-US"/>
        </a:p>
      </dgm:t>
    </dgm:pt>
    <dgm:pt modelId="{67429497-02A6-43D5-A7A6-CDAE635A362B}">
      <dgm:prSet/>
      <dgm:spPr/>
      <dgm:t>
        <a:bodyPr/>
        <a:lstStyle/>
        <a:p>
          <a:r>
            <a:rPr lang="et-EE"/>
            <a:t>Lack of political will</a:t>
          </a:r>
          <a:endParaRPr lang="en-US"/>
        </a:p>
      </dgm:t>
    </dgm:pt>
    <dgm:pt modelId="{D9C2E4B3-EAF6-404A-9BCD-39132175E2DC}" type="parTrans" cxnId="{829F358A-25DD-468E-80EC-3B7B1C3D75C2}">
      <dgm:prSet/>
      <dgm:spPr/>
      <dgm:t>
        <a:bodyPr/>
        <a:lstStyle/>
        <a:p>
          <a:endParaRPr lang="en-US"/>
        </a:p>
      </dgm:t>
    </dgm:pt>
    <dgm:pt modelId="{8944B915-3786-4D5F-9CB0-8A2044BBD9B1}" type="sibTrans" cxnId="{829F358A-25DD-468E-80EC-3B7B1C3D75C2}">
      <dgm:prSet/>
      <dgm:spPr/>
      <dgm:t>
        <a:bodyPr/>
        <a:lstStyle/>
        <a:p>
          <a:endParaRPr lang="en-US"/>
        </a:p>
      </dgm:t>
    </dgm:pt>
    <dgm:pt modelId="{6E56832B-C34D-4686-B070-EDBC293085E1}">
      <dgm:prSet/>
      <dgm:spPr/>
      <dgm:t>
        <a:bodyPr/>
        <a:lstStyle/>
        <a:p>
          <a:r>
            <a:rPr lang="et-EE"/>
            <a:t>Greenwashing</a:t>
          </a:r>
          <a:endParaRPr lang="en-US"/>
        </a:p>
      </dgm:t>
    </dgm:pt>
    <dgm:pt modelId="{966D9F87-65E7-4703-A6D7-FA555D1A3DDA}" type="parTrans" cxnId="{A23E6A32-6004-4FC2-882F-4E2D32A1D39E}">
      <dgm:prSet/>
      <dgm:spPr/>
      <dgm:t>
        <a:bodyPr/>
        <a:lstStyle/>
        <a:p>
          <a:endParaRPr lang="en-US"/>
        </a:p>
      </dgm:t>
    </dgm:pt>
    <dgm:pt modelId="{7A4E9BAD-584D-4E20-A57F-45345B855411}" type="sibTrans" cxnId="{A23E6A32-6004-4FC2-882F-4E2D32A1D39E}">
      <dgm:prSet/>
      <dgm:spPr/>
      <dgm:t>
        <a:bodyPr/>
        <a:lstStyle/>
        <a:p>
          <a:endParaRPr lang="en-US"/>
        </a:p>
      </dgm:t>
    </dgm:pt>
    <dgm:pt modelId="{1D925AC5-16F9-48AD-A320-18C88EF72F82}">
      <dgm:prSet/>
      <dgm:spPr/>
      <dgm:t>
        <a:bodyPr/>
        <a:lstStyle/>
        <a:p>
          <a:r>
            <a:rPr lang="et-EE" dirty="0" err="1"/>
            <a:t>Carbon</a:t>
          </a:r>
          <a:r>
            <a:rPr lang="et-EE" dirty="0"/>
            <a:t> tunnel </a:t>
          </a:r>
          <a:r>
            <a:rPr lang="et-EE" dirty="0" err="1"/>
            <a:t>vision</a:t>
          </a:r>
          <a:endParaRPr lang="en-US" dirty="0"/>
        </a:p>
      </dgm:t>
    </dgm:pt>
    <dgm:pt modelId="{2DA4701D-1645-450B-B10C-909DD993FFA4}" type="parTrans" cxnId="{3223A49E-4FF2-479B-B513-791B163F4B55}">
      <dgm:prSet/>
      <dgm:spPr/>
      <dgm:t>
        <a:bodyPr/>
        <a:lstStyle/>
        <a:p>
          <a:endParaRPr lang="en-US"/>
        </a:p>
      </dgm:t>
    </dgm:pt>
    <dgm:pt modelId="{9A4A7C66-37CC-4C37-9F7A-F8C7B90EDDF8}" type="sibTrans" cxnId="{3223A49E-4FF2-479B-B513-791B163F4B55}">
      <dgm:prSet/>
      <dgm:spPr/>
      <dgm:t>
        <a:bodyPr/>
        <a:lstStyle/>
        <a:p>
          <a:endParaRPr lang="en-US"/>
        </a:p>
      </dgm:t>
    </dgm:pt>
    <dgm:pt modelId="{DEDFA722-B28B-4E18-86BF-0EEC6A900ACF}">
      <dgm:prSet/>
      <dgm:spPr/>
      <dgm:t>
        <a:bodyPr/>
        <a:lstStyle/>
        <a:p>
          <a:r>
            <a:rPr lang="et-EE"/>
            <a:t>Framing</a:t>
          </a:r>
          <a:endParaRPr lang="en-US"/>
        </a:p>
      </dgm:t>
    </dgm:pt>
    <dgm:pt modelId="{4BF36968-A308-43C6-817F-AD5F81CAB346}" type="parTrans" cxnId="{ABC4C06F-3582-41F1-BCD6-8481C3BECD37}">
      <dgm:prSet/>
      <dgm:spPr/>
      <dgm:t>
        <a:bodyPr/>
        <a:lstStyle/>
        <a:p>
          <a:endParaRPr lang="en-US"/>
        </a:p>
      </dgm:t>
    </dgm:pt>
    <dgm:pt modelId="{72A77138-48F1-4AD4-A3A3-305EB9BF15D2}" type="sibTrans" cxnId="{ABC4C06F-3582-41F1-BCD6-8481C3BECD37}">
      <dgm:prSet/>
      <dgm:spPr/>
      <dgm:t>
        <a:bodyPr/>
        <a:lstStyle/>
        <a:p>
          <a:endParaRPr lang="en-US"/>
        </a:p>
      </dgm:t>
    </dgm:pt>
    <dgm:pt modelId="{92559B61-9BC1-49E2-9BBA-367E801D71EC}">
      <dgm:prSet/>
      <dgm:spPr/>
      <dgm:t>
        <a:bodyPr/>
        <a:lstStyle/>
        <a:p>
          <a:r>
            <a:rPr lang="et-EE"/>
            <a:t>NIMBY / climate denialism</a:t>
          </a:r>
          <a:endParaRPr lang="en-US"/>
        </a:p>
      </dgm:t>
    </dgm:pt>
    <dgm:pt modelId="{B91EBD64-31AC-49A2-9EA0-560F11130FD3}" type="parTrans" cxnId="{F51DF040-7DD6-4AA9-B250-67C76DEC5E4D}">
      <dgm:prSet/>
      <dgm:spPr/>
      <dgm:t>
        <a:bodyPr/>
        <a:lstStyle/>
        <a:p>
          <a:endParaRPr lang="en-US"/>
        </a:p>
      </dgm:t>
    </dgm:pt>
    <dgm:pt modelId="{0E2FC3F1-C7BB-4FAE-8048-DC52E301CB88}" type="sibTrans" cxnId="{F51DF040-7DD6-4AA9-B250-67C76DEC5E4D}">
      <dgm:prSet/>
      <dgm:spPr/>
      <dgm:t>
        <a:bodyPr/>
        <a:lstStyle/>
        <a:p>
          <a:endParaRPr lang="en-US"/>
        </a:p>
      </dgm:t>
    </dgm:pt>
    <dgm:pt modelId="{7574937A-6D2C-4917-8C22-E06CA2178B42}">
      <dgm:prSet/>
      <dgm:spPr/>
    </dgm:pt>
    <dgm:pt modelId="{3F90F130-5A61-44C2-A94A-382611D68F67}" type="parTrans" cxnId="{5D7AE305-BE75-4602-B804-59075F3853BD}">
      <dgm:prSet/>
      <dgm:spPr/>
      <dgm:t>
        <a:bodyPr/>
        <a:lstStyle/>
        <a:p>
          <a:endParaRPr lang="en-US"/>
        </a:p>
      </dgm:t>
    </dgm:pt>
    <dgm:pt modelId="{5EB8DC95-1394-4A52-8B3F-6B0F11E780C0}" type="sibTrans" cxnId="{5D7AE305-BE75-4602-B804-59075F3853BD}">
      <dgm:prSet/>
      <dgm:spPr/>
      <dgm:t>
        <a:bodyPr/>
        <a:lstStyle/>
        <a:p>
          <a:endParaRPr lang="en-US"/>
        </a:p>
      </dgm:t>
    </dgm:pt>
    <dgm:pt modelId="{C45DF9E9-1FC0-43F0-9135-A0A7BA304A75}" type="pres">
      <dgm:prSet presAssocID="{58ECB5F0-1CE6-4EE1-B3C2-9EB8873314FB}" presName="compositeShape" presStyleCnt="0">
        <dgm:presLayoutVars>
          <dgm:chMax val="7"/>
          <dgm:dir/>
          <dgm:resizeHandles val="exact"/>
        </dgm:presLayoutVars>
      </dgm:prSet>
      <dgm:spPr/>
    </dgm:pt>
    <dgm:pt modelId="{A785B587-EF29-497D-833E-23220C01BD95}" type="pres">
      <dgm:prSet presAssocID="{DDDC98E6-4ECF-4BE9-ACA3-B0A8476A6FEC}" presName="circ1" presStyleLbl="vennNode1" presStyleIdx="0" presStyleCnt="7"/>
      <dgm:spPr/>
    </dgm:pt>
    <dgm:pt modelId="{4628E885-AEB3-4233-8C1D-02FCA02EEE48}" type="pres">
      <dgm:prSet presAssocID="{DDDC98E6-4ECF-4BE9-ACA3-B0A8476A6FE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DC81D9-7351-4409-B0E5-0B73449B45A4}" type="pres">
      <dgm:prSet presAssocID="{C69A4C00-1FB6-4868-B234-D542CA2B69BD}" presName="circ2" presStyleLbl="vennNode1" presStyleIdx="1" presStyleCnt="7"/>
      <dgm:spPr/>
    </dgm:pt>
    <dgm:pt modelId="{B57C2D93-0851-400F-9131-D272A9DEAFD9}" type="pres">
      <dgm:prSet presAssocID="{C69A4C00-1FB6-4868-B234-D542CA2B69B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CF9C7BA-D775-4309-80F7-7920911E144E}" type="pres">
      <dgm:prSet presAssocID="{67429497-02A6-43D5-A7A6-CDAE635A362B}" presName="circ3" presStyleLbl="vennNode1" presStyleIdx="2" presStyleCnt="7"/>
      <dgm:spPr/>
    </dgm:pt>
    <dgm:pt modelId="{D59C68B7-7C3E-48E0-B196-1B49354976CC}" type="pres">
      <dgm:prSet presAssocID="{67429497-02A6-43D5-A7A6-CDAE635A362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34F215D-76D9-4090-9BF8-4A0C798D49C6}" type="pres">
      <dgm:prSet presAssocID="{6E56832B-C34D-4686-B070-EDBC293085E1}" presName="circ4" presStyleLbl="vennNode1" presStyleIdx="3" presStyleCnt="7"/>
      <dgm:spPr/>
    </dgm:pt>
    <dgm:pt modelId="{5E610EFF-83C8-4E64-A6F4-18BFDE4B051B}" type="pres">
      <dgm:prSet presAssocID="{6E56832B-C34D-4686-B070-EDBC293085E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0C461B1-23A9-486D-958F-F14E45EE6917}" type="pres">
      <dgm:prSet presAssocID="{1D925AC5-16F9-48AD-A320-18C88EF72F82}" presName="circ5" presStyleLbl="vennNode1" presStyleIdx="4" presStyleCnt="7"/>
      <dgm:spPr/>
    </dgm:pt>
    <dgm:pt modelId="{EC3E1A5E-05C0-4000-8991-B8CF3CFE9517}" type="pres">
      <dgm:prSet presAssocID="{1D925AC5-16F9-48AD-A320-18C88EF72F82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D7CD3E7-D1F3-4083-9694-9CED756A1745}" type="pres">
      <dgm:prSet presAssocID="{DEDFA722-B28B-4E18-86BF-0EEC6A900ACF}" presName="circ6" presStyleLbl="vennNode1" presStyleIdx="5" presStyleCnt="7"/>
      <dgm:spPr/>
    </dgm:pt>
    <dgm:pt modelId="{A28EE3F9-865E-46D0-9C3C-79E113395133}" type="pres">
      <dgm:prSet presAssocID="{DEDFA722-B28B-4E18-86BF-0EEC6A900ACF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0F282C-AE5F-4D85-B02F-5BB4A5F9959C}" type="pres">
      <dgm:prSet presAssocID="{92559B61-9BC1-49E2-9BBA-367E801D71EC}" presName="circ7" presStyleLbl="vennNode1" presStyleIdx="6" presStyleCnt="7"/>
      <dgm:spPr/>
    </dgm:pt>
    <dgm:pt modelId="{E3BF8FC5-CEAD-4338-B472-26A399A0C7DD}" type="pres">
      <dgm:prSet presAssocID="{92559B61-9BC1-49E2-9BBA-367E801D71EC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D7AE305-BE75-4602-B804-59075F3853BD}" srcId="{58ECB5F0-1CE6-4EE1-B3C2-9EB8873314FB}" destId="{7574937A-6D2C-4917-8C22-E06CA2178B42}" srcOrd="7" destOrd="0" parTransId="{3F90F130-5A61-44C2-A94A-382611D68F67}" sibTransId="{5EB8DC95-1394-4A52-8B3F-6B0F11E780C0}"/>
    <dgm:cxn modelId="{A242932C-34CE-4EAA-A4EF-A51A8E6BCD20}" type="presOf" srcId="{DEDFA722-B28B-4E18-86BF-0EEC6A900ACF}" destId="{A28EE3F9-865E-46D0-9C3C-79E113395133}" srcOrd="0" destOrd="0" presId="urn:microsoft.com/office/officeart/2005/8/layout/venn1"/>
    <dgm:cxn modelId="{F367D52E-075A-43B3-8A3C-B811CBB761C3}" type="presOf" srcId="{92559B61-9BC1-49E2-9BBA-367E801D71EC}" destId="{E3BF8FC5-CEAD-4338-B472-26A399A0C7DD}" srcOrd="0" destOrd="0" presId="urn:microsoft.com/office/officeart/2005/8/layout/venn1"/>
    <dgm:cxn modelId="{A23E6A32-6004-4FC2-882F-4E2D32A1D39E}" srcId="{58ECB5F0-1CE6-4EE1-B3C2-9EB8873314FB}" destId="{6E56832B-C34D-4686-B070-EDBC293085E1}" srcOrd="3" destOrd="0" parTransId="{966D9F87-65E7-4703-A6D7-FA555D1A3DDA}" sibTransId="{7A4E9BAD-584D-4E20-A57F-45345B855411}"/>
    <dgm:cxn modelId="{F51DF040-7DD6-4AA9-B250-67C76DEC5E4D}" srcId="{58ECB5F0-1CE6-4EE1-B3C2-9EB8873314FB}" destId="{92559B61-9BC1-49E2-9BBA-367E801D71EC}" srcOrd="6" destOrd="0" parTransId="{B91EBD64-31AC-49A2-9EA0-560F11130FD3}" sibTransId="{0E2FC3F1-C7BB-4FAE-8048-DC52E301CB88}"/>
    <dgm:cxn modelId="{18232063-2E19-4FB5-8067-8E0BD8973203}" srcId="{58ECB5F0-1CE6-4EE1-B3C2-9EB8873314FB}" destId="{C69A4C00-1FB6-4868-B234-D542CA2B69BD}" srcOrd="1" destOrd="0" parTransId="{A3356DC9-08E7-4056-B50E-1433C6408EC5}" sibTransId="{A8373175-7564-45BE-8A00-F27D79044039}"/>
    <dgm:cxn modelId="{5E8EB249-FCCB-4C91-B167-DC3331C9B4C2}" srcId="{58ECB5F0-1CE6-4EE1-B3C2-9EB8873314FB}" destId="{DDDC98E6-4ECF-4BE9-ACA3-B0A8476A6FEC}" srcOrd="0" destOrd="0" parTransId="{DA2BBCC5-F959-43EA-9523-B7687EA85DA9}" sibTransId="{2A0F80EF-E1FA-441A-BF6E-181FC80760C2}"/>
    <dgm:cxn modelId="{ABC4C06F-3582-41F1-BCD6-8481C3BECD37}" srcId="{58ECB5F0-1CE6-4EE1-B3C2-9EB8873314FB}" destId="{DEDFA722-B28B-4E18-86BF-0EEC6A900ACF}" srcOrd="5" destOrd="0" parTransId="{4BF36968-A308-43C6-817F-AD5F81CAB346}" sibTransId="{72A77138-48F1-4AD4-A3A3-305EB9BF15D2}"/>
    <dgm:cxn modelId="{61C92B7C-60D5-4954-A211-A22FB96406A8}" type="presOf" srcId="{58ECB5F0-1CE6-4EE1-B3C2-9EB8873314FB}" destId="{C45DF9E9-1FC0-43F0-9135-A0A7BA304A75}" srcOrd="0" destOrd="0" presId="urn:microsoft.com/office/officeart/2005/8/layout/venn1"/>
    <dgm:cxn modelId="{FD8E6D87-DB28-4435-B7F6-2875449133E3}" type="presOf" srcId="{DDDC98E6-4ECF-4BE9-ACA3-B0A8476A6FEC}" destId="{4628E885-AEB3-4233-8C1D-02FCA02EEE48}" srcOrd="0" destOrd="0" presId="urn:microsoft.com/office/officeart/2005/8/layout/venn1"/>
    <dgm:cxn modelId="{829F358A-25DD-468E-80EC-3B7B1C3D75C2}" srcId="{58ECB5F0-1CE6-4EE1-B3C2-9EB8873314FB}" destId="{67429497-02A6-43D5-A7A6-CDAE635A362B}" srcOrd="2" destOrd="0" parTransId="{D9C2E4B3-EAF6-404A-9BCD-39132175E2DC}" sibTransId="{8944B915-3786-4D5F-9CB0-8A2044BBD9B1}"/>
    <dgm:cxn modelId="{8134E59A-4077-445E-9EAB-640C485EE1B9}" type="presOf" srcId="{C69A4C00-1FB6-4868-B234-D542CA2B69BD}" destId="{B57C2D93-0851-400F-9131-D272A9DEAFD9}" srcOrd="0" destOrd="0" presId="urn:microsoft.com/office/officeart/2005/8/layout/venn1"/>
    <dgm:cxn modelId="{0A60659E-909D-4818-B73B-C3F09B21A606}" type="presOf" srcId="{6E56832B-C34D-4686-B070-EDBC293085E1}" destId="{5E610EFF-83C8-4E64-A6F4-18BFDE4B051B}" srcOrd="0" destOrd="0" presId="urn:microsoft.com/office/officeart/2005/8/layout/venn1"/>
    <dgm:cxn modelId="{AC43789E-C5B0-4966-A380-2D42332FB929}" type="presOf" srcId="{1D925AC5-16F9-48AD-A320-18C88EF72F82}" destId="{EC3E1A5E-05C0-4000-8991-B8CF3CFE9517}" srcOrd="0" destOrd="0" presId="urn:microsoft.com/office/officeart/2005/8/layout/venn1"/>
    <dgm:cxn modelId="{3223A49E-4FF2-479B-B513-791B163F4B55}" srcId="{58ECB5F0-1CE6-4EE1-B3C2-9EB8873314FB}" destId="{1D925AC5-16F9-48AD-A320-18C88EF72F82}" srcOrd="4" destOrd="0" parTransId="{2DA4701D-1645-450B-B10C-909DD993FFA4}" sibTransId="{9A4A7C66-37CC-4C37-9F7A-F8C7B90EDDF8}"/>
    <dgm:cxn modelId="{CE7526F6-3B82-49F0-8A57-E09704FE3079}" type="presOf" srcId="{67429497-02A6-43D5-A7A6-CDAE635A362B}" destId="{D59C68B7-7C3E-48E0-B196-1B49354976CC}" srcOrd="0" destOrd="0" presId="urn:microsoft.com/office/officeart/2005/8/layout/venn1"/>
    <dgm:cxn modelId="{681E7B09-B5CC-4901-9DAC-966194A9C929}" type="presParOf" srcId="{C45DF9E9-1FC0-43F0-9135-A0A7BA304A75}" destId="{A785B587-EF29-497D-833E-23220C01BD95}" srcOrd="0" destOrd="0" presId="urn:microsoft.com/office/officeart/2005/8/layout/venn1"/>
    <dgm:cxn modelId="{AA948811-8DFD-4B9C-90B6-F63B4D78C7F7}" type="presParOf" srcId="{C45DF9E9-1FC0-43F0-9135-A0A7BA304A75}" destId="{4628E885-AEB3-4233-8C1D-02FCA02EEE48}" srcOrd="1" destOrd="0" presId="urn:microsoft.com/office/officeart/2005/8/layout/venn1"/>
    <dgm:cxn modelId="{64F8068D-D21A-4EBF-B37B-EA9CD3FBB22C}" type="presParOf" srcId="{C45DF9E9-1FC0-43F0-9135-A0A7BA304A75}" destId="{CBDC81D9-7351-4409-B0E5-0B73449B45A4}" srcOrd="2" destOrd="0" presId="urn:microsoft.com/office/officeart/2005/8/layout/venn1"/>
    <dgm:cxn modelId="{A7CEB4B0-B8C2-4099-8BF1-D17AFFBE3C0F}" type="presParOf" srcId="{C45DF9E9-1FC0-43F0-9135-A0A7BA304A75}" destId="{B57C2D93-0851-400F-9131-D272A9DEAFD9}" srcOrd="3" destOrd="0" presId="urn:microsoft.com/office/officeart/2005/8/layout/venn1"/>
    <dgm:cxn modelId="{2E7DC5E4-B8DC-4F83-B7CF-4EDE02616D2D}" type="presParOf" srcId="{C45DF9E9-1FC0-43F0-9135-A0A7BA304A75}" destId="{1CF9C7BA-D775-4309-80F7-7920911E144E}" srcOrd="4" destOrd="0" presId="urn:microsoft.com/office/officeart/2005/8/layout/venn1"/>
    <dgm:cxn modelId="{C6D318E5-F667-4C48-9317-2EFBA0583D5C}" type="presParOf" srcId="{C45DF9E9-1FC0-43F0-9135-A0A7BA304A75}" destId="{D59C68B7-7C3E-48E0-B196-1B49354976CC}" srcOrd="5" destOrd="0" presId="urn:microsoft.com/office/officeart/2005/8/layout/venn1"/>
    <dgm:cxn modelId="{2F1ABF87-DC1A-47FF-A14F-51E3638343A4}" type="presParOf" srcId="{C45DF9E9-1FC0-43F0-9135-A0A7BA304A75}" destId="{034F215D-76D9-4090-9BF8-4A0C798D49C6}" srcOrd="6" destOrd="0" presId="urn:microsoft.com/office/officeart/2005/8/layout/venn1"/>
    <dgm:cxn modelId="{DE8221A4-D97B-4B8A-BFB7-FCF173EE55AA}" type="presParOf" srcId="{C45DF9E9-1FC0-43F0-9135-A0A7BA304A75}" destId="{5E610EFF-83C8-4E64-A6F4-18BFDE4B051B}" srcOrd="7" destOrd="0" presId="urn:microsoft.com/office/officeart/2005/8/layout/venn1"/>
    <dgm:cxn modelId="{EC124FA9-AC4C-45AA-B8F5-7FD8F82E514E}" type="presParOf" srcId="{C45DF9E9-1FC0-43F0-9135-A0A7BA304A75}" destId="{60C461B1-23A9-486D-958F-F14E45EE6917}" srcOrd="8" destOrd="0" presId="urn:microsoft.com/office/officeart/2005/8/layout/venn1"/>
    <dgm:cxn modelId="{DE96DC68-6622-437F-A0A1-6B105AE596DF}" type="presParOf" srcId="{C45DF9E9-1FC0-43F0-9135-A0A7BA304A75}" destId="{EC3E1A5E-05C0-4000-8991-B8CF3CFE9517}" srcOrd="9" destOrd="0" presId="urn:microsoft.com/office/officeart/2005/8/layout/venn1"/>
    <dgm:cxn modelId="{56A48466-CE21-4D8E-B1C8-4EAC5144F4AA}" type="presParOf" srcId="{C45DF9E9-1FC0-43F0-9135-A0A7BA304A75}" destId="{FD7CD3E7-D1F3-4083-9694-9CED756A1745}" srcOrd="10" destOrd="0" presId="urn:microsoft.com/office/officeart/2005/8/layout/venn1"/>
    <dgm:cxn modelId="{93714BE8-4AA4-4B0C-8103-F903824E07EF}" type="presParOf" srcId="{C45DF9E9-1FC0-43F0-9135-A0A7BA304A75}" destId="{A28EE3F9-865E-46D0-9C3C-79E113395133}" srcOrd="11" destOrd="0" presId="urn:microsoft.com/office/officeart/2005/8/layout/venn1"/>
    <dgm:cxn modelId="{D61A1B1C-D023-4815-9EDC-E6B6BB044B5B}" type="presParOf" srcId="{C45DF9E9-1FC0-43F0-9135-A0A7BA304A75}" destId="{D90F282C-AE5F-4D85-B02F-5BB4A5F9959C}" srcOrd="12" destOrd="0" presId="urn:microsoft.com/office/officeart/2005/8/layout/venn1"/>
    <dgm:cxn modelId="{5B065708-4DE6-44BA-8ADD-F2CD166BFDC6}" type="presParOf" srcId="{C45DF9E9-1FC0-43F0-9135-A0A7BA304A75}" destId="{E3BF8FC5-CEAD-4338-B472-26A399A0C7DD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DA0A48-A6FE-48FD-A195-A2B077E18BA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BACEA0-DB2B-462C-9288-39F837F26059}">
      <dgm:prSet custT="1"/>
      <dgm:spPr/>
      <dgm:t>
        <a:bodyPr/>
        <a:lstStyle/>
        <a:p>
          <a:r>
            <a:rPr lang="et-EE" sz="1500" dirty="0" err="1"/>
            <a:t>Meaningful</a:t>
          </a:r>
          <a:r>
            <a:rPr lang="et-EE" sz="1500" dirty="0"/>
            <a:t> </a:t>
          </a:r>
          <a:r>
            <a:rPr lang="et-EE" sz="1500" dirty="0" err="1"/>
            <a:t>inclusion</a:t>
          </a:r>
          <a:endParaRPr lang="en-US" sz="1500" dirty="0"/>
        </a:p>
      </dgm:t>
    </dgm:pt>
    <dgm:pt modelId="{EF2D767F-6C11-40F4-A055-670D02DAE906}" type="parTrans" cxnId="{B4713CF7-C12C-4C09-9152-FAD29BCE7878}">
      <dgm:prSet/>
      <dgm:spPr/>
      <dgm:t>
        <a:bodyPr/>
        <a:lstStyle/>
        <a:p>
          <a:endParaRPr lang="en-US"/>
        </a:p>
      </dgm:t>
    </dgm:pt>
    <dgm:pt modelId="{4FE23360-6AB8-48F4-993E-AA81B6B46DA2}" type="sibTrans" cxnId="{B4713CF7-C12C-4C09-9152-FAD29BCE7878}">
      <dgm:prSet/>
      <dgm:spPr/>
      <dgm:t>
        <a:bodyPr/>
        <a:lstStyle/>
        <a:p>
          <a:endParaRPr lang="en-US"/>
        </a:p>
      </dgm:t>
    </dgm:pt>
    <dgm:pt modelId="{C48F3D9E-FCC1-4691-A517-A8F4A2E9873B}">
      <dgm:prSet custT="1"/>
      <dgm:spPr/>
      <dgm:t>
        <a:bodyPr/>
        <a:lstStyle/>
        <a:p>
          <a:r>
            <a:rPr lang="et-EE" sz="1500" dirty="0" err="1"/>
            <a:t>Relying</a:t>
          </a:r>
          <a:r>
            <a:rPr lang="et-EE" sz="1500" dirty="0"/>
            <a:t> on </a:t>
          </a:r>
          <a:r>
            <a:rPr lang="et-EE" sz="1500" dirty="0" err="1"/>
            <a:t>science</a:t>
          </a:r>
          <a:r>
            <a:rPr lang="et-EE" sz="1500" dirty="0"/>
            <a:t> </a:t>
          </a:r>
          <a:endParaRPr lang="en-US" sz="1500" dirty="0"/>
        </a:p>
      </dgm:t>
    </dgm:pt>
    <dgm:pt modelId="{E78BE4F4-1E1B-423F-B6DF-9CAF462BA394}" type="parTrans" cxnId="{BBB80C2E-34BB-4A7A-BAB6-F65B2A64B91B}">
      <dgm:prSet/>
      <dgm:spPr/>
      <dgm:t>
        <a:bodyPr/>
        <a:lstStyle/>
        <a:p>
          <a:endParaRPr lang="en-US"/>
        </a:p>
      </dgm:t>
    </dgm:pt>
    <dgm:pt modelId="{22EFD32C-D5B3-4B37-92FC-150981892110}" type="sibTrans" cxnId="{BBB80C2E-34BB-4A7A-BAB6-F65B2A64B91B}">
      <dgm:prSet/>
      <dgm:spPr/>
      <dgm:t>
        <a:bodyPr/>
        <a:lstStyle/>
        <a:p>
          <a:endParaRPr lang="en-US"/>
        </a:p>
      </dgm:t>
    </dgm:pt>
    <dgm:pt modelId="{DB92DDD6-496E-4978-AEFF-6AA95B68C1A3}">
      <dgm:prSet custT="1"/>
      <dgm:spPr/>
      <dgm:t>
        <a:bodyPr/>
        <a:lstStyle/>
        <a:p>
          <a:r>
            <a:rPr lang="et-EE" sz="1500" dirty="0"/>
            <a:t>Re-</a:t>
          </a:r>
          <a:r>
            <a:rPr lang="et-EE" sz="1500" dirty="0" err="1"/>
            <a:t>prioritising</a:t>
          </a:r>
          <a:r>
            <a:rPr lang="et-EE" sz="1500" dirty="0"/>
            <a:t> </a:t>
          </a:r>
          <a:endParaRPr lang="en-US" sz="1500" dirty="0"/>
        </a:p>
      </dgm:t>
    </dgm:pt>
    <dgm:pt modelId="{C16E6087-2529-493D-8B8B-AC6E89BB587E}" type="parTrans" cxnId="{04CC7D75-905C-4029-8FD5-904154661804}">
      <dgm:prSet/>
      <dgm:spPr/>
      <dgm:t>
        <a:bodyPr/>
        <a:lstStyle/>
        <a:p>
          <a:endParaRPr lang="en-US"/>
        </a:p>
      </dgm:t>
    </dgm:pt>
    <dgm:pt modelId="{3FFAA5D7-DD44-4092-825A-E2843AA1A21B}" type="sibTrans" cxnId="{04CC7D75-905C-4029-8FD5-904154661804}">
      <dgm:prSet/>
      <dgm:spPr/>
      <dgm:t>
        <a:bodyPr/>
        <a:lstStyle/>
        <a:p>
          <a:endParaRPr lang="en-US"/>
        </a:p>
      </dgm:t>
    </dgm:pt>
    <dgm:pt modelId="{5249F620-A61F-4440-8E17-171191CF0263}">
      <dgm:prSet custT="1"/>
      <dgm:spPr/>
      <dgm:t>
        <a:bodyPr/>
        <a:lstStyle/>
        <a:p>
          <a:r>
            <a:rPr lang="et-EE" sz="1500" dirty="0" err="1"/>
            <a:t>Awareness-raising</a:t>
          </a:r>
          <a:r>
            <a:rPr lang="et-EE" sz="1500" dirty="0"/>
            <a:t> </a:t>
          </a:r>
          <a:endParaRPr lang="en-US" sz="1500" dirty="0"/>
        </a:p>
      </dgm:t>
    </dgm:pt>
    <dgm:pt modelId="{F67FC7E2-B903-47E7-AA76-6D2641E2801B}" type="parTrans" cxnId="{95847304-C6B1-4228-B447-3D033BC6EF15}">
      <dgm:prSet/>
      <dgm:spPr/>
      <dgm:t>
        <a:bodyPr/>
        <a:lstStyle/>
        <a:p>
          <a:endParaRPr lang="en-US"/>
        </a:p>
      </dgm:t>
    </dgm:pt>
    <dgm:pt modelId="{916ED1E0-6B63-424B-B12F-3898D5624731}" type="sibTrans" cxnId="{95847304-C6B1-4228-B447-3D033BC6EF15}">
      <dgm:prSet/>
      <dgm:spPr/>
      <dgm:t>
        <a:bodyPr/>
        <a:lstStyle/>
        <a:p>
          <a:endParaRPr lang="en-US"/>
        </a:p>
      </dgm:t>
    </dgm:pt>
    <dgm:pt modelId="{FD0A05A5-9044-4B05-94A9-DD5684F6A43C}">
      <dgm:prSet custT="1"/>
      <dgm:spPr/>
      <dgm:t>
        <a:bodyPr/>
        <a:lstStyle/>
        <a:p>
          <a:r>
            <a:rPr lang="et-EE" sz="1500" dirty="0" err="1"/>
            <a:t>Structural</a:t>
          </a:r>
          <a:r>
            <a:rPr lang="et-EE" sz="1500" dirty="0"/>
            <a:t> </a:t>
          </a:r>
          <a:r>
            <a:rPr lang="et-EE" sz="1500" dirty="0" err="1"/>
            <a:t>reforms</a:t>
          </a:r>
          <a:r>
            <a:rPr lang="et-EE" sz="1500" dirty="0"/>
            <a:t> </a:t>
          </a:r>
          <a:endParaRPr lang="en-US" sz="1500" dirty="0"/>
        </a:p>
      </dgm:t>
    </dgm:pt>
    <dgm:pt modelId="{8A38CEFF-64BB-4FE2-911E-13A36842205A}" type="parTrans" cxnId="{3AFC4C11-17A9-48AF-B428-BCECBDCB02B1}">
      <dgm:prSet/>
      <dgm:spPr/>
      <dgm:t>
        <a:bodyPr/>
        <a:lstStyle/>
        <a:p>
          <a:endParaRPr lang="en-US"/>
        </a:p>
      </dgm:t>
    </dgm:pt>
    <dgm:pt modelId="{03D5E883-2113-4EF2-A4FA-09F37A836F4A}" type="sibTrans" cxnId="{3AFC4C11-17A9-48AF-B428-BCECBDCB02B1}">
      <dgm:prSet/>
      <dgm:spPr/>
      <dgm:t>
        <a:bodyPr/>
        <a:lstStyle/>
        <a:p>
          <a:endParaRPr lang="en-US"/>
        </a:p>
      </dgm:t>
    </dgm:pt>
    <dgm:pt modelId="{B77A3979-E29A-4CE9-9D91-46010E50F217}" type="pres">
      <dgm:prSet presAssocID="{A0DA0A48-A6FE-48FD-A195-A2B077E18BA4}" presName="Name0" presStyleCnt="0">
        <dgm:presLayoutVars>
          <dgm:chMax/>
          <dgm:chPref/>
          <dgm:dir/>
          <dgm:animLvl val="lvl"/>
        </dgm:presLayoutVars>
      </dgm:prSet>
      <dgm:spPr/>
    </dgm:pt>
    <dgm:pt modelId="{25241A95-0989-47E5-84FA-7511E3CBEBE8}" type="pres">
      <dgm:prSet presAssocID="{6ABACEA0-DB2B-462C-9288-39F837F26059}" presName="composite" presStyleCnt="0"/>
      <dgm:spPr/>
    </dgm:pt>
    <dgm:pt modelId="{897DC836-81B1-491B-B961-4E9C42980CA4}" type="pres">
      <dgm:prSet presAssocID="{6ABACEA0-DB2B-462C-9288-39F837F26059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37B20CD6-004D-4559-8D76-532D0C01832C}" type="pres">
      <dgm:prSet presAssocID="{6ABACEA0-DB2B-462C-9288-39F837F26059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BE7F96FF-EC75-4D51-A13C-850D48CB3D6E}" type="pres">
      <dgm:prSet presAssocID="{6ABACEA0-DB2B-462C-9288-39F837F26059}" presName="BalanceSpacing" presStyleCnt="0"/>
      <dgm:spPr/>
    </dgm:pt>
    <dgm:pt modelId="{46688E0D-D7A1-4010-9C26-D0B1F30F3D69}" type="pres">
      <dgm:prSet presAssocID="{6ABACEA0-DB2B-462C-9288-39F837F26059}" presName="BalanceSpacing1" presStyleCnt="0"/>
      <dgm:spPr/>
    </dgm:pt>
    <dgm:pt modelId="{1DBFF37A-61FE-460A-9756-2833659EDE2E}" type="pres">
      <dgm:prSet presAssocID="{4FE23360-6AB8-48F4-993E-AA81B6B46DA2}" presName="Accent1Text" presStyleLbl="node1" presStyleIdx="1" presStyleCnt="10"/>
      <dgm:spPr/>
    </dgm:pt>
    <dgm:pt modelId="{41E7DF07-2D61-463E-B44E-DB3CC2A06010}" type="pres">
      <dgm:prSet presAssocID="{4FE23360-6AB8-48F4-993E-AA81B6B46DA2}" presName="spaceBetweenRectangles" presStyleCnt="0"/>
      <dgm:spPr/>
    </dgm:pt>
    <dgm:pt modelId="{6E97567C-FBEC-4B9A-AB74-B9851833AA68}" type="pres">
      <dgm:prSet presAssocID="{C48F3D9E-FCC1-4691-A517-A8F4A2E9873B}" presName="composite" presStyleCnt="0"/>
      <dgm:spPr/>
    </dgm:pt>
    <dgm:pt modelId="{4875444D-3DD7-47AD-83A9-3BF936BA826C}" type="pres">
      <dgm:prSet presAssocID="{C48F3D9E-FCC1-4691-A517-A8F4A2E9873B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00C95CA2-AC7E-4473-B17C-C6D213419EE3}" type="pres">
      <dgm:prSet presAssocID="{C48F3D9E-FCC1-4691-A517-A8F4A2E9873B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4E567C6E-1BFE-45CF-B67F-B0567A0A332E}" type="pres">
      <dgm:prSet presAssocID="{C48F3D9E-FCC1-4691-A517-A8F4A2E9873B}" presName="BalanceSpacing" presStyleCnt="0"/>
      <dgm:spPr/>
    </dgm:pt>
    <dgm:pt modelId="{D431CED0-4993-4B2D-9985-377BA554CE9E}" type="pres">
      <dgm:prSet presAssocID="{C48F3D9E-FCC1-4691-A517-A8F4A2E9873B}" presName="BalanceSpacing1" presStyleCnt="0"/>
      <dgm:spPr/>
    </dgm:pt>
    <dgm:pt modelId="{1E88E6FC-914E-4452-99E5-8467A75179B2}" type="pres">
      <dgm:prSet presAssocID="{22EFD32C-D5B3-4B37-92FC-150981892110}" presName="Accent1Text" presStyleLbl="node1" presStyleIdx="3" presStyleCnt="10"/>
      <dgm:spPr/>
    </dgm:pt>
    <dgm:pt modelId="{04CC0DDB-B259-4A91-BCF3-D19FB5E03D30}" type="pres">
      <dgm:prSet presAssocID="{22EFD32C-D5B3-4B37-92FC-150981892110}" presName="spaceBetweenRectangles" presStyleCnt="0"/>
      <dgm:spPr/>
    </dgm:pt>
    <dgm:pt modelId="{18016C30-AC02-485B-8DF5-F98249332530}" type="pres">
      <dgm:prSet presAssocID="{DB92DDD6-496E-4978-AEFF-6AA95B68C1A3}" presName="composite" presStyleCnt="0"/>
      <dgm:spPr/>
    </dgm:pt>
    <dgm:pt modelId="{57D3ACE5-CFBE-491D-859F-FA3C0010AF3C}" type="pres">
      <dgm:prSet presAssocID="{DB92DDD6-496E-4978-AEFF-6AA95B68C1A3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331DA0A5-CA2D-4EBE-AACF-67C1C0DF09F6}" type="pres">
      <dgm:prSet presAssocID="{DB92DDD6-496E-4978-AEFF-6AA95B68C1A3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6BFC6483-D69E-45E1-9F9B-077A028AE2DB}" type="pres">
      <dgm:prSet presAssocID="{DB92DDD6-496E-4978-AEFF-6AA95B68C1A3}" presName="BalanceSpacing" presStyleCnt="0"/>
      <dgm:spPr/>
    </dgm:pt>
    <dgm:pt modelId="{5535FBCB-8E1C-4445-AB68-B31D4B6F28DA}" type="pres">
      <dgm:prSet presAssocID="{DB92DDD6-496E-4978-AEFF-6AA95B68C1A3}" presName="BalanceSpacing1" presStyleCnt="0"/>
      <dgm:spPr/>
    </dgm:pt>
    <dgm:pt modelId="{69715C84-9504-47AE-BE3D-E08A5A7F2541}" type="pres">
      <dgm:prSet presAssocID="{3FFAA5D7-DD44-4092-825A-E2843AA1A21B}" presName="Accent1Text" presStyleLbl="node1" presStyleIdx="5" presStyleCnt="10"/>
      <dgm:spPr/>
    </dgm:pt>
    <dgm:pt modelId="{4D5D15AB-2AC8-41F3-81B8-AF4333742126}" type="pres">
      <dgm:prSet presAssocID="{3FFAA5D7-DD44-4092-825A-E2843AA1A21B}" presName="spaceBetweenRectangles" presStyleCnt="0"/>
      <dgm:spPr/>
    </dgm:pt>
    <dgm:pt modelId="{F7BA33C3-244D-4356-8A1A-7DD20FEA4049}" type="pres">
      <dgm:prSet presAssocID="{5249F620-A61F-4440-8E17-171191CF0263}" presName="composite" presStyleCnt="0"/>
      <dgm:spPr/>
    </dgm:pt>
    <dgm:pt modelId="{101AF6DC-6D54-42B8-AF05-0DB0D713FE34}" type="pres">
      <dgm:prSet presAssocID="{5249F620-A61F-4440-8E17-171191CF0263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41CEE90E-E2F0-4358-ADFA-70A707CBDF94}" type="pres">
      <dgm:prSet presAssocID="{5249F620-A61F-4440-8E17-171191CF0263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F269F2D5-445F-440D-B466-B3537796ADCA}" type="pres">
      <dgm:prSet presAssocID="{5249F620-A61F-4440-8E17-171191CF0263}" presName="BalanceSpacing" presStyleCnt="0"/>
      <dgm:spPr/>
    </dgm:pt>
    <dgm:pt modelId="{C5282EA8-57A3-4F03-9599-BBCA2F5C7C21}" type="pres">
      <dgm:prSet presAssocID="{5249F620-A61F-4440-8E17-171191CF0263}" presName="BalanceSpacing1" presStyleCnt="0"/>
      <dgm:spPr/>
    </dgm:pt>
    <dgm:pt modelId="{43977A6B-EAAB-4AA4-B689-8080CFB04109}" type="pres">
      <dgm:prSet presAssocID="{916ED1E0-6B63-424B-B12F-3898D5624731}" presName="Accent1Text" presStyleLbl="node1" presStyleIdx="7" presStyleCnt="10" custFlipVert="0" custScaleX="37716" custScaleY="11751" custLinFactX="100000" custLinFactNeighborX="171242" custLinFactNeighborY="79229"/>
      <dgm:spPr/>
    </dgm:pt>
    <dgm:pt modelId="{26E2706D-E6C9-4B78-BDBB-AEF14E0C5D35}" type="pres">
      <dgm:prSet presAssocID="{916ED1E0-6B63-424B-B12F-3898D5624731}" presName="spaceBetweenRectangles" presStyleCnt="0"/>
      <dgm:spPr/>
    </dgm:pt>
    <dgm:pt modelId="{1E542DB2-0D1B-49ED-888C-059E0179C66C}" type="pres">
      <dgm:prSet presAssocID="{FD0A05A5-9044-4B05-94A9-DD5684F6A43C}" presName="composite" presStyleCnt="0"/>
      <dgm:spPr/>
    </dgm:pt>
    <dgm:pt modelId="{4E71F53B-7C5F-4BC0-8C26-43BF43570419}" type="pres">
      <dgm:prSet presAssocID="{FD0A05A5-9044-4B05-94A9-DD5684F6A43C}" presName="Parent1" presStyleLbl="node1" presStyleIdx="8" presStyleCnt="10" custLinFactNeighborX="51758" custLinFactNeighborY="-88399">
        <dgm:presLayoutVars>
          <dgm:chMax val="1"/>
          <dgm:chPref val="1"/>
          <dgm:bulletEnabled val="1"/>
        </dgm:presLayoutVars>
      </dgm:prSet>
      <dgm:spPr/>
    </dgm:pt>
    <dgm:pt modelId="{137E0161-3634-4FBA-856C-4A123A9BED7F}" type="pres">
      <dgm:prSet presAssocID="{FD0A05A5-9044-4B05-94A9-DD5684F6A43C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33D7552F-C932-48D1-BBAF-EC85107E34BC}" type="pres">
      <dgm:prSet presAssocID="{FD0A05A5-9044-4B05-94A9-DD5684F6A43C}" presName="BalanceSpacing" presStyleCnt="0"/>
      <dgm:spPr/>
    </dgm:pt>
    <dgm:pt modelId="{569839B8-7C52-44B5-AEE3-DAD682FB75C1}" type="pres">
      <dgm:prSet presAssocID="{FD0A05A5-9044-4B05-94A9-DD5684F6A43C}" presName="BalanceSpacing1" presStyleCnt="0"/>
      <dgm:spPr/>
    </dgm:pt>
    <dgm:pt modelId="{44B31184-DC7B-4E5D-8851-AF25B3D1D784}" type="pres">
      <dgm:prSet presAssocID="{03D5E883-2113-4EF2-A4FA-09F37A836F4A}" presName="Accent1Text" presStyleLbl="node1" presStyleIdx="9" presStyleCnt="10" custFlipVert="0" custFlipHor="0" custScaleX="8551" custScaleY="3388" custLinFactX="200000" custLinFactNeighborX="282101" custLinFactNeighborY="-88399"/>
      <dgm:spPr/>
    </dgm:pt>
  </dgm:ptLst>
  <dgm:cxnLst>
    <dgm:cxn modelId="{95847304-C6B1-4228-B447-3D033BC6EF15}" srcId="{A0DA0A48-A6FE-48FD-A195-A2B077E18BA4}" destId="{5249F620-A61F-4440-8E17-171191CF0263}" srcOrd="3" destOrd="0" parTransId="{F67FC7E2-B903-47E7-AA76-6D2641E2801B}" sibTransId="{916ED1E0-6B63-424B-B12F-3898D5624731}"/>
    <dgm:cxn modelId="{3AFC4C11-17A9-48AF-B428-BCECBDCB02B1}" srcId="{A0DA0A48-A6FE-48FD-A195-A2B077E18BA4}" destId="{FD0A05A5-9044-4B05-94A9-DD5684F6A43C}" srcOrd="4" destOrd="0" parTransId="{8A38CEFF-64BB-4FE2-911E-13A36842205A}" sibTransId="{03D5E883-2113-4EF2-A4FA-09F37A836F4A}"/>
    <dgm:cxn modelId="{BBB80C2E-34BB-4A7A-BAB6-F65B2A64B91B}" srcId="{A0DA0A48-A6FE-48FD-A195-A2B077E18BA4}" destId="{C48F3D9E-FCC1-4691-A517-A8F4A2E9873B}" srcOrd="1" destOrd="0" parTransId="{E78BE4F4-1E1B-423F-B6DF-9CAF462BA394}" sibTransId="{22EFD32C-D5B3-4B37-92FC-150981892110}"/>
    <dgm:cxn modelId="{FF2BEA65-F7B2-4DD4-9659-87F4B2F0384E}" type="presOf" srcId="{916ED1E0-6B63-424B-B12F-3898D5624731}" destId="{43977A6B-EAAB-4AA4-B689-8080CFB04109}" srcOrd="0" destOrd="0" presId="urn:microsoft.com/office/officeart/2008/layout/AlternatingHexagons"/>
    <dgm:cxn modelId="{04CC7D75-905C-4029-8FD5-904154661804}" srcId="{A0DA0A48-A6FE-48FD-A195-A2B077E18BA4}" destId="{DB92DDD6-496E-4978-AEFF-6AA95B68C1A3}" srcOrd="2" destOrd="0" parTransId="{C16E6087-2529-493D-8B8B-AC6E89BB587E}" sibTransId="{3FFAA5D7-DD44-4092-825A-E2843AA1A21B}"/>
    <dgm:cxn modelId="{A9250777-3C28-44EA-AA05-99C691ED6E16}" type="presOf" srcId="{FD0A05A5-9044-4B05-94A9-DD5684F6A43C}" destId="{4E71F53B-7C5F-4BC0-8C26-43BF43570419}" srcOrd="0" destOrd="0" presId="urn:microsoft.com/office/officeart/2008/layout/AlternatingHexagons"/>
    <dgm:cxn modelId="{D908617F-200E-4677-BE47-F235AFAA3BE0}" type="presOf" srcId="{22EFD32C-D5B3-4B37-92FC-150981892110}" destId="{1E88E6FC-914E-4452-99E5-8467A75179B2}" srcOrd="0" destOrd="0" presId="urn:microsoft.com/office/officeart/2008/layout/AlternatingHexagons"/>
    <dgm:cxn modelId="{9950D490-1B15-4ED8-8D9C-00B1A7D45EDB}" type="presOf" srcId="{3FFAA5D7-DD44-4092-825A-E2843AA1A21B}" destId="{69715C84-9504-47AE-BE3D-E08A5A7F2541}" srcOrd="0" destOrd="0" presId="urn:microsoft.com/office/officeart/2008/layout/AlternatingHexagons"/>
    <dgm:cxn modelId="{BC10D39A-3DD4-4A9C-A3CF-33CBB8B0EAF7}" type="presOf" srcId="{DB92DDD6-496E-4978-AEFF-6AA95B68C1A3}" destId="{57D3ACE5-CFBE-491D-859F-FA3C0010AF3C}" srcOrd="0" destOrd="0" presId="urn:microsoft.com/office/officeart/2008/layout/AlternatingHexagons"/>
    <dgm:cxn modelId="{778207A6-5E65-420F-B432-74808FA746B5}" type="presOf" srcId="{03D5E883-2113-4EF2-A4FA-09F37A836F4A}" destId="{44B31184-DC7B-4E5D-8851-AF25B3D1D784}" srcOrd="0" destOrd="0" presId="urn:microsoft.com/office/officeart/2008/layout/AlternatingHexagons"/>
    <dgm:cxn modelId="{4646E3B4-2972-4FA3-9855-BDBE8FB60D33}" type="presOf" srcId="{6ABACEA0-DB2B-462C-9288-39F837F26059}" destId="{897DC836-81B1-491B-B961-4E9C42980CA4}" srcOrd="0" destOrd="0" presId="urn:microsoft.com/office/officeart/2008/layout/AlternatingHexagons"/>
    <dgm:cxn modelId="{1A3B7EBB-2673-4EB8-892E-8575956142C3}" type="presOf" srcId="{A0DA0A48-A6FE-48FD-A195-A2B077E18BA4}" destId="{B77A3979-E29A-4CE9-9D91-46010E50F217}" srcOrd="0" destOrd="0" presId="urn:microsoft.com/office/officeart/2008/layout/AlternatingHexagons"/>
    <dgm:cxn modelId="{2A51AAC5-B2A7-4DE0-B3DB-91011C70D529}" type="presOf" srcId="{C48F3D9E-FCC1-4691-A517-A8F4A2E9873B}" destId="{4875444D-3DD7-47AD-83A9-3BF936BA826C}" srcOrd="0" destOrd="0" presId="urn:microsoft.com/office/officeart/2008/layout/AlternatingHexagons"/>
    <dgm:cxn modelId="{1BB41ECD-B327-4E9B-9A7E-7130512F59FE}" type="presOf" srcId="{5249F620-A61F-4440-8E17-171191CF0263}" destId="{101AF6DC-6D54-42B8-AF05-0DB0D713FE34}" srcOrd="0" destOrd="0" presId="urn:microsoft.com/office/officeart/2008/layout/AlternatingHexagons"/>
    <dgm:cxn modelId="{630980EF-6F36-4ADE-BC63-B39689BB656B}" type="presOf" srcId="{4FE23360-6AB8-48F4-993E-AA81B6B46DA2}" destId="{1DBFF37A-61FE-460A-9756-2833659EDE2E}" srcOrd="0" destOrd="0" presId="urn:microsoft.com/office/officeart/2008/layout/AlternatingHexagons"/>
    <dgm:cxn modelId="{B4713CF7-C12C-4C09-9152-FAD29BCE7878}" srcId="{A0DA0A48-A6FE-48FD-A195-A2B077E18BA4}" destId="{6ABACEA0-DB2B-462C-9288-39F837F26059}" srcOrd="0" destOrd="0" parTransId="{EF2D767F-6C11-40F4-A055-670D02DAE906}" sibTransId="{4FE23360-6AB8-48F4-993E-AA81B6B46DA2}"/>
    <dgm:cxn modelId="{BDD67195-0A39-41EF-87E6-2E7C4F7B5467}" type="presParOf" srcId="{B77A3979-E29A-4CE9-9D91-46010E50F217}" destId="{25241A95-0989-47E5-84FA-7511E3CBEBE8}" srcOrd="0" destOrd="0" presId="urn:microsoft.com/office/officeart/2008/layout/AlternatingHexagons"/>
    <dgm:cxn modelId="{9F10C992-7CDB-4E37-ABEA-1963ADAE29DA}" type="presParOf" srcId="{25241A95-0989-47E5-84FA-7511E3CBEBE8}" destId="{897DC836-81B1-491B-B961-4E9C42980CA4}" srcOrd="0" destOrd="0" presId="urn:microsoft.com/office/officeart/2008/layout/AlternatingHexagons"/>
    <dgm:cxn modelId="{8BF96DCA-456E-4836-9864-80895C85EE96}" type="presParOf" srcId="{25241A95-0989-47E5-84FA-7511E3CBEBE8}" destId="{37B20CD6-004D-4559-8D76-532D0C01832C}" srcOrd="1" destOrd="0" presId="urn:microsoft.com/office/officeart/2008/layout/AlternatingHexagons"/>
    <dgm:cxn modelId="{2945D9E7-81C0-49C1-8628-0388B2F5FC9C}" type="presParOf" srcId="{25241A95-0989-47E5-84FA-7511E3CBEBE8}" destId="{BE7F96FF-EC75-4D51-A13C-850D48CB3D6E}" srcOrd="2" destOrd="0" presId="urn:microsoft.com/office/officeart/2008/layout/AlternatingHexagons"/>
    <dgm:cxn modelId="{51DDED84-BE71-44C4-AE42-0F2485C4029A}" type="presParOf" srcId="{25241A95-0989-47E5-84FA-7511E3CBEBE8}" destId="{46688E0D-D7A1-4010-9C26-D0B1F30F3D69}" srcOrd="3" destOrd="0" presId="urn:microsoft.com/office/officeart/2008/layout/AlternatingHexagons"/>
    <dgm:cxn modelId="{9CFF2B18-3AE4-44EB-B10F-56FAC7EEEA2E}" type="presParOf" srcId="{25241A95-0989-47E5-84FA-7511E3CBEBE8}" destId="{1DBFF37A-61FE-460A-9756-2833659EDE2E}" srcOrd="4" destOrd="0" presId="urn:microsoft.com/office/officeart/2008/layout/AlternatingHexagons"/>
    <dgm:cxn modelId="{FC6A7247-4658-47FF-8023-729C84771772}" type="presParOf" srcId="{B77A3979-E29A-4CE9-9D91-46010E50F217}" destId="{41E7DF07-2D61-463E-B44E-DB3CC2A06010}" srcOrd="1" destOrd="0" presId="urn:microsoft.com/office/officeart/2008/layout/AlternatingHexagons"/>
    <dgm:cxn modelId="{61EED392-46A8-4459-B4AD-7C02628B9FC5}" type="presParOf" srcId="{B77A3979-E29A-4CE9-9D91-46010E50F217}" destId="{6E97567C-FBEC-4B9A-AB74-B9851833AA68}" srcOrd="2" destOrd="0" presId="urn:microsoft.com/office/officeart/2008/layout/AlternatingHexagons"/>
    <dgm:cxn modelId="{4FDE0B5F-9C66-47F9-A18D-C56B5ADB2977}" type="presParOf" srcId="{6E97567C-FBEC-4B9A-AB74-B9851833AA68}" destId="{4875444D-3DD7-47AD-83A9-3BF936BA826C}" srcOrd="0" destOrd="0" presId="urn:microsoft.com/office/officeart/2008/layout/AlternatingHexagons"/>
    <dgm:cxn modelId="{A58DD19B-FA66-450A-ACD0-1EDCB0A9C6FF}" type="presParOf" srcId="{6E97567C-FBEC-4B9A-AB74-B9851833AA68}" destId="{00C95CA2-AC7E-4473-B17C-C6D213419EE3}" srcOrd="1" destOrd="0" presId="urn:microsoft.com/office/officeart/2008/layout/AlternatingHexagons"/>
    <dgm:cxn modelId="{E5863129-5D3B-4D18-AC74-B86B660CF5B3}" type="presParOf" srcId="{6E97567C-FBEC-4B9A-AB74-B9851833AA68}" destId="{4E567C6E-1BFE-45CF-B67F-B0567A0A332E}" srcOrd="2" destOrd="0" presId="urn:microsoft.com/office/officeart/2008/layout/AlternatingHexagons"/>
    <dgm:cxn modelId="{E2761C9A-9E0B-4E11-9EB2-E581234DD7CB}" type="presParOf" srcId="{6E97567C-FBEC-4B9A-AB74-B9851833AA68}" destId="{D431CED0-4993-4B2D-9985-377BA554CE9E}" srcOrd="3" destOrd="0" presId="urn:microsoft.com/office/officeart/2008/layout/AlternatingHexagons"/>
    <dgm:cxn modelId="{8D09813D-7F63-44A1-BD27-78DEFEDEA473}" type="presParOf" srcId="{6E97567C-FBEC-4B9A-AB74-B9851833AA68}" destId="{1E88E6FC-914E-4452-99E5-8467A75179B2}" srcOrd="4" destOrd="0" presId="urn:microsoft.com/office/officeart/2008/layout/AlternatingHexagons"/>
    <dgm:cxn modelId="{50A6476A-86E9-4EDF-BC0D-98FB5C490F03}" type="presParOf" srcId="{B77A3979-E29A-4CE9-9D91-46010E50F217}" destId="{04CC0DDB-B259-4A91-BCF3-D19FB5E03D30}" srcOrd="3" destOrd="0" presId="urn:microsoft.com/office/officeart/2008/layout/AlternatingHexagons"/>
    <dgm:cxn modelId="{BC0C0586-0D47-4BAC-B91B-E33AC73F5E08}" type="presParOf" srcId="{B77A3979-E29A-4CE9-9D91-46010E50F217}" destId="{18016C30-AC02-485B-8DF5-F98249332530}" srcOrd="4" destOrd="0" presId="urn:microsoft.com/office/officeart/2008/layout/AlternatingHexagons"/>
    <dgm:cxn modelId="{904B3EE5-D6A0-48A0-BB67-4F49378A5236}" type="presParOf" srcId="{18016C30-AC02-485B-8DF5-F98249332530}" destId="{57D3ACE5-CFBE-491D-859F-FA3C0010AF3C}" srcOrd="0" destOrd="0" presId="urn:microsoft.com/office/officeart/2008/layout/AlternatingHexagons"/>
    <dgm:cxn modelId="{A715F8F5-3D98-4102-81B7-00FF58279E38}" type="presParOf" srcId="{18016C30-AC02-485B-8DF5-F98249332530}" destId="{331DA0A5-CA2D-4EBE-AACF-67C1C0DF09F6}" srcOrd="1" destOrd="0" presId="urn:microsoft.com/office/officeart/2008/layout/AlternatingHexagons"/>
    <dgm:cxn modelId="{6377F9F4-EDDE-46BB-81B9-C7A6DA2846B5}" type="presParOf" srcId="{18016C30-AC02-485B-8DF5-F98249332530}" destId="{6BFC6483-D69E-45E1-9F9B-077A028AE2DB}" srcOrd="2" destOrd="0" presId="urn:microsoft.com/office/officeart/2008/layout/AlternatingHexagons"/>
    <dgm:cxn modelId="{34E25E86-E7C5-4312-92E8-A4BD799845BB}" type="presParOf" srcId="{18016C30-AC02-485B-8DF5-F98249332530}" destId="{5535FBCB-8E1C-4445-AB68-B31D4B6F28DA}" srcOrd="3" destOrd="0" presId="urn:microsoft.com/office/officeart/2008/layout/AlternatingHexagons"/>
    <dgm:cxn modelId="{7C53EB9C-BC4F-4FC4-B93A-0E771AAA0B19}" type="presParOf" srcId="{18016C30-AC02-485B-8DF5-F98249332530}" destId="{69715C84-9504-47AE-BE3D-E08A5A7F2541}" srcOrd="4" destOrd="0" presId="urn:microsoft.com/office/officeart/2008/layout/AlternatingHexagons"/>
    <dgm:cxn modelId="{06AF3189-2A40-49C3-8157-455B7D6D8C6D}" type="presParOf" srcId="{B77A3979-E29A-4CE9-9D91-46010E50F217}" destId="{4D5D15AB-2AC8-41F3-81B8-AF4333742126}" srcOrd="5" destOrd="0" presId="urn:microsoft.com/office/officeart/2008/layout/AlternatingHexagons"/>
    <dgm:cxn modelId="{44F3D631-131A-4E96-90D2-3B21877ADDC4}" type="presParOf" srcId="{B77A3979-E29A-4CE9-9D91-46010E50F217}" destId="{F7BA33C3-244D-4356-8A1A-7DD20FEA4049}" srcOrd="6" destOrd="0" presId="urn:microsoft.com/office/officeart/2008/layout/AlternatingHexagons"/>
    <dgm:cxn modelId="{D35C6EB1-705E-4D5C-8385-6333972C3871}" type="presParOf" srcId="{F7BA33C3-244D-4356-8A1A-7DD20FEA4049}" destId="{101AF6DC-6D54-42B8-AF05-0DB0D713FE34}" srcOrd="0" destOrd="0" presId="urn:microsoft.com/office/officeart/2008/layout/AlternatingHexagons"/>
    <dgm:cxn modelId="{C0970CBB-3817-47F6-BF78-D8CD11936A67}" type="presParOf" srcId="{F7BA33C3-244D-4356-8A1A-7DD20FEA4049}" destId="{41CEE90E-E2F0-4358-ADFA-70A707CBDF94}" srcOrd="1" destOrd="0" presId="urn:microsoft.com/office/officeart/2008/layout/AlternatingHexagons"/>
    <dgm:cxn modelId="{37B0F0E1-E0C4-41B6-A979-0E7CFEB184B8}" type="presParOf" srcId="{F7BA33C3-244D-4356-8A1A-7DD20FEA4049}" destId="{F269F2D5-445F-440D-B466-B3537796ADCA}" srcOrd="2" destOrd="0" presId="urn:microsoft.com/office/officeart/2008/layout/AlternatingHexagons"/>
    <dgm:cxn modelId="{FDDFE69F-089D-41DE-B5F5-3F5972FF5BFA}" type="presParOf" srcId="{F7BA33C3-244D-4356-8A1A-7DD20FEA4049}" destId="{C5282EA8-57A3-4F03-9599-BBCA2F5C7C21}" srcOrd="3" destOrd="0" presId="urn:microsoft.com/office/officeart/2008/layout/AlternatingHexagons"/>
    <dgm:cxn modelId="{8F539F76-95BA-48AD-9AA2-D0DF52640D07}" type="presParOf" srcId="{F7BA33C3-244D-4356-8A1A-7DD20FEA4049}" destId="{43977A6B-EAAB-4AA4-B689-8080CFB04109}" srcOrd="4" destOrd="0" presId="urn:microsoft.com/office/officeart/2008/layout/AlternatingHexagons"/>
    <dgm:cxn modelId="{B850D92E-5666-4C1A-903B-92096AD450A7}" type="presParOf" srcId="{B77A3979-E29A-4CE9-9D91-46010E50F217}" destId="{26E2706D-E6C9-4B78-BDBB-AEF14E0C5D35}" srcOrd="7" destOrd="0" presId="urn:microsoft.com/office/officeart/2008/layout/AlternatingHexagons"/>
    <dgm:cxn modelId="{82809F9E-A292-4635-875D-0ADF0243D2C0}" type="presParOf" srcId="{B77A3979-E29A-4CE9-9D91-46010E50F217}" destId="{1E542DB2-0D1B-49ED-888C-059E0179C66C}" srcOrd="8" destOrd="0" presId="urn:microsoft.com/office/officeart/2008/layout/AlternatingHexagons"/>
    <dgm:cxn modelId="{C029502D-2FA9-4391-B51D-9F5043447755}" type="presParOf" srcId="{1E542DB2-0D1B-49ED-888C-059E0179C66C}" destId="{4E71F53B-7C5F-4BC0-8C26-43BF43570419}" srcOrd="0" destOrd="0" presId="urn:microsoft.com/office/officeart/2008/layout/AlternatingHexagons"/>
    <dgm:cxn modelId="{34D12134-6820-4CDD-90C9-76A362B63D77}" type="presParOf" srcId="{1E542DB2-0D1B-49ED-888C-059E0179C66C}" destId="{137E0161-3634-4FBA-856C-4A123A9BED7F}" srcOrd="1" destOrd="0" presId="urn:microsoft.com/office/officeart/2008/layout/AlternatingHexagons"/>
    <dgm:cxn modelId="{F30C96D0-5749-4221-BC31-A18027792D63}" type="presParOf" srcId="{1E542DB2-0D1B-49ED-888C-059E0179C66C}" destId="{33D7552F-C932-48D1-BBAF-EC85107E34BC}" srcOrd="2" destOrd="0" presId="urn:microsoft.com/office/officeart/2008/layout/AlternatingHexagons"/>
    <dgm:cxn modelId="{AD004A40-746A-4D14-8854-C6395644A05B}" type="presParOf" srcId="{1E542DB2-0D1B-49ED-888C-059E0179C66C}" destId="{569839B8-7C52-44B5-AEE3-DAD682FB75C1}" srcOrd="3" destOrd="0" presId="urn:microsoft.com/office/officeart/2008/layout/AlternatingHexagons"/>
    <dgm:cxn modelId="{317B9D19-7A91-4959-A110-F178AA9A6905}" type="presParOf" srcId="{1E542DB2-0D1B-49ED-888C-059E0179C66C}" destId="{44B31184-DC7B-4E5D-8851-AF25B3D1D78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5B587-EF29-497D-833E-23220C01BD95}">
      <dsp:nvSpPr>
        <dsp:cNvPr id="0" name=""/>
        <dsp:cNvSpPr/>
      </dsp:nvSpPr>
      <dsp:spPr>
        <a:xfrm>
          <a:off x="2473799" y="1107850"/>
          <a:ext cx="1419232" cy="14194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628E885-AEB3-4233-8C1D-02FCA02EEE48}">
      <dsp:nvSpPr>
        <dsp:cNvPr id="0" name=""/>
        <dsp:cNvSpPr/>
      </dsp:nvSpPr>
      <dsp:spPr>
        <a:xfrm>
          <a:off x="2370313" y="0"/>
          <a:ext cx="1626203" cy="870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kern="1200"/>
            <a:t>Wrong priorities</a:t>
          </a:r>
          <a:endParaRPr lang="en-US" sz="2200" kern="1200"/>
        </a:p>
      </dsp:txBody>
      <dsp:txXfrm>
        <a:off x="2370313" y="0"/>
        <a:ext cx="1626203" cy="870267"/>
      </dsp:txXfrm>
    </dsp:sp>
    <dsp:sp modelId="{CBDC81D9-7351-4409-B0E5-0B73449B45A4}">
      <dsp:nvSpPr>
        <dsp:cNvPr id="0" name=""/>
        <dsp:cNvSpPr/>
      </dsp:nvSpPr>
      <dsp:spPr>
        <a:xfrm>
          <a:off x="2890107" y="1308012"/>
          <a:ext cx="1419232" cy="14194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57C2D93-0851-400F-9131-D272A9DEAFD9}">
      <dsp:nvSpPr>
        <dsp:cNvPr id="0" name=""/>
        <dsp:cNvSpPr/>
      </dsp:nvSpPr>
      <dsp:spPr>
        <a:xfrm>
          <a:off x="4484378" y="826754"/>
          <a:ext cx="1537501" cy="9572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kern="1200"/>
            <a:t>Overreliance on technology</a:t>
          </a:r>
          <a:endParaRPr lang="en-US" sz="2200" kern="1200"/>
        </a:p>
      </dsp:txBody>
      <dsp:txXfrm>
        <a:off x="4484378" y="826754"/>
        <a:ext cx="1537501" cy="957294"/>
      </dsp:txXfrm>
    </dsp:sp>
    <dsp:sp modelId="{1CF9C7BA-D775-4309-80F7-7920911E144E}">
      <dsp:nvSpPr>
        <dsp:cNvPr id="0" name=""/>
        <dsp:cNvSpPr/>
      </dsp:nvSpPr>
      <dsp:spPr>
        <a:xfrm>
          <a:off x="2992410" y="1758375"/>
          <a:ext cx="1419232" cy="14194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59C68B7-7C3E-48E0-B196-1B49354976CC}">
      <dsp:nvSpPr>
        <dsp:cNvPr id="0" name=""/>
        <dsp:cNvSpPr/>
      </dsp:nvSpPr>
      <dsp:spPr>
        <a:xfrm>
          <a:off x="4632215" y="2045128"/>
          <a:ext cx="1507934" cy="102256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kern="1200"/>
            <a:t>Lack of political will</a:t>
          </a:r>
          <a:endParaRPr lang="en-US" sz="2200" kern="1200"/>
        </a:p>
      </dsp:txBody>
      <dsp:txXfrm>
        <a:off x="4632215" y="2045128"/>
        <a:ext cx="1507934" cy="1022564"/>
      </dsp:txXfrm>
    </dsp:sp>
    <dsp:sp modelId="{034F215D-76D9-4090-9BF8-4A0C798D49C6}">
      <dsp:nvSpPr>
        <dsp:cNvPr id="0" name=""/>
        <dsp:cNvSpPr/>
      </dsp:nvSpPr>
      <dsp:spPr>
        <a:xfrm>
          <a:off x="2704424" y="2119536"/>
          <a:ext cx="1419232" cy="14194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E610EFF-83C8-4E64-A6F4-18BFDE4B051B}">
      <dsp:nvSpPr>
        <dsp:cNvPr id="0" name=""/>
        <dsp:cNvSpPr/>
      </dsp:nvSpPr>
      <dsp:spPr>
        <a:xfrm>
          <a:off x="3981733" y="3415800"/>
          <a:ext cx="1626203" cy="93553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kern="1200"/>
            <a:t>Greenwashing</a:t>
          </a:r>
          <a:endParaRPr lang="en-US" sz="2200" kern="1200"/>
        </a:p>
      </dsp:txBody>
      <dsp:txXfrm>
        <a:off x="3981733" y="3415800"/>
        <a:ext cx="1626203" cy="935537"/>
      </dsp:txXfrm>
    </dsp:sp>
    <dsp:sp modelId="{60C461B1-23A9-486D-958F-F14E45EE6917}">
      <dsp:nvSpPr>
        <dsp:cNvPr id="0" name=""/>
        <dsp:cNvSpPr/>
      </dsp:nvSpPr>
      <dsp:spPr>
        <a:xfrm>
          <a:off x="2243174" y="2119536"/>
          <a:ext cx="1419232" cy="14194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3E1A5E-05C0-4000-8991-B8CF3CFE9517}">
      <dsp:nvSpPr>
        <dsp:cNvPr id="0" name=""/>
        <dsp:cNvSpPr/>
      </dsp:nvSpPr>
      <dsp:spPr>
        <a:xfrm>
          <a:off x="758893" y="3415800"/>
          <a:ext cx="1626203" cy="93553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kern="1200" dirty="0" err="1"/>
            <a:t>Carbon</a:t>
          </a:r>
          <a:r>
            <a:rPr lang="et-EE" sz="2200" kern="1200" dirty="0"/>
            <a:t> tunnel </a:t>
          </a:r>
          <a:r>
            <a:rPr lang="et-EE" sz="2200" kern="1200" dirty="0" err="1"/>
            <a:t>vision</a:t>
          </a:r>
          <a:endParaRPr lang="en-US" sz="2200" kern="1200" dirty="0"/>
        </a:p>
      </dsp:txBody>
      <dsp:txXfrm>
        <a:off x="758893" y="3415800"/>
        <a:ext cx="1626203" cy="935537"/>
      </dsp:txXfrm>
    </dsp:sp>
    <dsp:sp modelId="{FD7CD3E7-D1F3-4083-9694-9CED756A1745}">
      <dsp:nvSpPr>
        <dsp:cNvPr id="0" name=""/>
        <dsp:cNvSpPr/>
      </dsp:nvSpPr>
      <dsp:spPr>
        <a:xfrm>
          <a:off x="1955188" y="1758375"/>
          <a:ext cx="1419232" cy="14194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28EE3F9-865E-46D0-9C3C-79E113395133}">
      <dsp:nvSpPr>
        <dsp:cNvPr id="0" name=""/>
        <dsp:cNvSpPr/>
      </dsp:nvSpPr>
      <dsp:spPr>
        <a:xfrm>
          <a:off x="226681" y="2045128"/>
          <a:ext cx="1507934" cy="102256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kern="1200"/>
            <a:t>Framing</a:t>
          </a:r>
          <a:endParaRPr lang="en-US" sz="2200" kern="1200"/>
        </a:p>
      </dsp:txBody>
      <dsp:txXfrm>
        <a:off x="226681" y="2045128"/>
        <a:ext cx="1507934" cy="1022564"/>
      </dsp:txXfrm>
    </dsp:sp>
    <dsp:sp modelId="{D90F282C-AE5F-4D85-B02F-5BB4A5F9959C}">
      <dsp:nvSpPr>
        <dsp:cNvPr id="0" name=""/>
        <dsp:cNvSpPr/>
      </dsp:nvSpPr>
      <dsp:spPr>
        <a:xfrm>
          <a:off x="2057491" y="1308012"/>
          <a:ext cx="1419232" cy="14194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3BF8FC5-CEAD-4338-B472-26A399A0C7DD}">
      <dsp:nvSpPr>
        <dsp:cNvPr id="0" name=""/>
        <dsp:cNvSpPr/>
      </dsp:nvSpPr>
      <dsp:spPr>
        <a:xfrm>
          <a:off x="344950" y="826754"/>
          <a:ext cx="1537501" cy="9572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kern="1200"/>
            <a:t>NIMBY / climate denialism</a:t>
          </a:r>
          <a:endParaRPr lang="en-US" sz="2200" kern="1200"/>
        </a:p>
      </dsp:txBody>
      <dsp:txXfrm>
        <a:off x="344950" y="826754"/>
        <a:ext cx="1537501" cy="957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DC836-81B1-491B-B961-4E9C42980CA4}">
      <dsp:nvSpPr>
        <dsp:cNvPr id="0" name=""/>
        <dsp:cNvSpPr/>
      </dsp:nvSpPr>
      <dsp:spPr>
        <a:xfrm rot="5400000">
          <a:off x="5993895" y="113073"/>
          <a:ext cx="1705139" cy="14834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500" kern="1200" dirty="0" err="1"/>
            <a:t>Meaningful</a:t>
          </a:r>
          <a:r>
            <a:rPr lang="et-EE" sz="1500" kern="1200" dirty="0"/>
            <a:t> </a:t>
          </a:r>
          <a:r>
            <a:rPr lang="et-EE" sz="1500" kern="1200" dirty="0" err="1"/>
            <a:t>inclusion</a:t>
          </a:r>
          <a:endParaRPr lang="en-US" sz="1500" kern="1200" dirty="0"/>
        </a:p>
      </dsp:txBody>
      <dsp:txXfrm rot="-5400000">
        <a:off x="6335903" y="267958"/>
        <a:ext cx="1021123" cy="1173704"/>
      </dsp:txXfrm>
    </dsp:sp>
    <dsp:sp modelId="{37B20CD6-004D-4559-8D76-532D0C01832C}">
      <dsp:nvSpPr>
        <dsp:cNvPr id="0" name=""/>
        <dsp:cNvSpPr/>
      </dsp:nvSpPr>
      <dsp:spPr>
        <a:xfrm>
          <a:off x="7633216" y="343267"/>
          <a:ext cx="1902936" cy="102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FF37A-61FE-460A-9756-2833659EDE2E}">
      <dsp:nvSpPr>
        <dsp:cNvPr id="0" name=""/>
        <dsp:cNvSpPr/>
      </dsp:nvSpPr>
      <dsp:spPr>
        <a:xfrm rot="5400000">
          <a:off x="4391745" y="113073"/>
          <a:ext cx="1705139" cy="14834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733753" y="267958"/>
        <a:ext cx="1021123" cy="1173704"/>
      </dsp:txXfrm>
    </dsp:sp>
    <dsp:sp modelId="{4875444D-3DD7-47AD-83A9-3BF936BA826C}">
      <dsp:nvSpPr>
        <dsp:cNvPr id="0" name=""/>
        <dsp:cNvSpPr/>
      </dsp:nvSpPr>
      <dsp:spPr>
        <a:xfrm rot="5400000">
          <a:off x="5189751" y="1560395"/>
          <a:ext cx="1705139" cy="14834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500" kern="1200" dirty="0" err="1"/>
            <a:t>Relying</a:t>
          </a:r>
          <a:r>
            <a:rPr lang="et-EE" sz="1500" kern="1200" dirty="0"/>
            <a:t> on </a:t>
          </a:r>
          <a:r>
            <a:rPr lang="et-EE" sz="1500" kern="1200" dirty="0" err="1"/>
            <a:t>science</a:t>
          </a:r>
          <a:r>
            <a:rPr lang="et-EE" sz="1500" kern="1200" dirty="0"/>
            <a:t> </a:t>
          </a:r>
          <a:endParaRPr lang="en-US" sz="1500" kern="1200" dirty="0"/>
        </a:p>
      </dsp:txBody>
      <dsp:txXfrm rot="-5400000">
        <a:off x="5531759" y="1715280"/>
        <a:ext cx="1021123" cy="1173704"/>
      </dsp:txXfrm>
    </dsp:sp>
    <dsp:sp modelId="{00C95CA2-AC7E-4473-B17C-C6D213419EE3}">
      <dsp:nvSpPr>
        <dsp:cNvPr id="0" name=""/>
        <dsp:cNvSpPr/>
      </dsp:nvSpPr>
      <dsp:spPr>
        <a:xfrm>
          <a:off x="3397649" y="1790589"/>
          <a:ext cx="1841551" cy="102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8E6FC-914E-4452-99E5-8467A75179B2}">
      <dsp:nvSpPr>
        <dsp:cNvPr id="0" name=""/>
        <dsp:cNvSpPr/>
      </dsp:nvSpPr>
      <dsp:spPr>
        <a:xfrm rot="5400000">
          <a:off x="6791900" y="1560395"/>
          <a:ext cx="1705139" cy="14834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7133908" y="1715280"/>
        <a:ext cx="1021123" cy="1173704"/>
      </dsp:txXfrm>
    </dsp:sp>
    <dsp:sp modelId="{57D3ACE5-CFBE-491D-859F-FA3C0010AF3C}">
      <dsp:nvSpPr>
        <dsp:cNvPr id="0" name=""/>
        <dsp:cNvSpPr/>
      </dsp:nvSpPr>
      <dsp:spPr>
        <a:xfrm rot="5400000">
          <a:off x="5993895" y="3007718"/>
          <a:ext cx="1705139" cy="14834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500" kern="1200" dirty="0"/>
            <a:t>Re-</a:t>
          </a:r>
          <a:r>
            <a:rPr lang="et-EE" sz="1500" kern="1200" dirty="0" err="1"/>
            <a:t>prioritising</a:t>
          </a:r>
          <a:r>
            <a:rPr lang="et-EE" sz="1500" kern="1200" dirty="0"/>
            <a:t> </a:t>
          </a:r>
          <a:endParaRPr lang="en-US" sz="1500" kern="1200" dirty="0"/>
        </a:p>
      </dsp:txBody>
      <dsp:txXfrm rot="-5400000">
        <a:off x="6335903" y="3162603"/>
        <a:ext cx="1021123" cy="1173704"/>
      </dsp:txXfrm>
    </dsp:sp>
    <dsp:sp modelId="{331DA0A5-CA2D-4EBE-AACF-67C1C0DF09F6}">
      <dsp:nvSpPr>
        <dsp:cNvPr id="0" name=""/>
        <dsp:cNvSpPr/>
      </dsp:nvSpPr>
      <dsp:spPr>
        <a:xfrm>
          <a:off x="7633216" y="3237912"/>
          <a:ext cx="1902936" cy="102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15C84-9504-47AE-BE3D-E08A5A7F2541}">
      <dsp:nvSpPr>
        <dsp:cNvPr id="0" name=""/>
        <dsp:cNvSpPr/>
      </dsp:nvSpPr>
      <dsp:spPr>
        <a:xfrm rot="5400000">
          <a:off x="4391745" y="3007718"/>
          <a:ext cx="1705139" cy="14834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733753" y="3162603"/>
        <a:ext cx="1021123" cy="1173704"/>
      </dsp:txXfrm>
    </dsp:sp>
    <dsp:sp modelId="{101AF6DC-6D54-42B8-AF05-0DB0D713FE34}">
      <dsp:nvSpPr>
        <dsp:cNvPr id="0" name=""/>
        <dsp:cNvSpPr/>
      </dsp:nvSpPr>
      <dsp:spPr>
        <a:xfrm rot="5400000">
          <a:off x="5189751" y="4455041"/>
          <a:ext cx="1705139" cy="14834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500" kern="1200" dirty="0" err="1"/>
            <a:t>Awareness-raising</a:t>
          </a:r>
          <a:r>
            <a:rPr lang="et-EE" sz="1500" kern="1200" dirty="0"/>
            <a:t> </a:t>
          </a:r>
          <a:endParaRPr lang="en-US" sz="1500" kern="1200" dirty="0"/>
        </a:p>
      </dsp:txBody>
      <dsp:txXfrm rot="-5400000">
        <a:off x="5531759" y="4609926"/>
        <a:ext cx="1021123" cy="1173704"/>
      </dsp:txXfrm>
    </dsp:sp>
    <dsp:sp modelId="{41CEE90E-E2F0-4358-ADFA-70A707CBDF94}">
      <dsp:nvSpPr>
        <dsp:cNvPr id="0" name=""/>
        <dsp:cNvSpPr/>
      </dsp:nvSpPr>
      <dsp:spPr>
        <a:xfrm>
          <a:off x="3397649" y="4685235"/>
          <a:ext cx="1841551" cy="102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977A6B-EAAB-4AA4-B689-8080CFB04109}">
      <dsp:nvSpPr>
        <dsp:cNvPr id="0" name=""/>
        <dsp:cNvSpPr/>
      </dsp:nvSpPr>
      <dsp:spPr>
        <a:xfrm rot="5400000">
          <a:off x="11568083" y="6267989"/>
          <a:ext cx="200370" cy="559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11481766" y="6480952"/>
        <a:ext cx="373004" cy="133580"/>
      </dsp:txXfrm>
    </dsp:sp>
    <dsp:sp modelId="{4E71F53B-7C5F-4BC0-8C26-43BF43570419}">
      <dsp:nvSpPr>
        <dsp:cNvPr id="0" name=""/>
        <dsp:cNvSpPr/>
      </dsp:nvSpPr>
      <dsp:spPr>
        <a:xfrm rot="5400000">
          <a:off x="6761710" y="4395037"/>
          <a:ext cx="1705139" cy="14834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500" kern="1200" dirty="0" err="1"/>
            <a:t>Structural</a:t>
          </a:r>
          <a:r>
            <a:rPr lang="et-EE" sz="1500" kern="1200" dirty="0"/>
            <a:t> </a:t>
          </a:r>
          <a:r>
            <a:rPr lang="et-EE" sz="1500" kern="1200" dirty="0" err="1"/>
            <a:t>reforms</a:t>
          </a:r>
          <a:r>
            <a:rPr lang="et-EE" sz="1500" kern="1200" dirty="0"/>
            <a:t> </a:t>
          </a:r>
          <a:endParaRPr lang="en-US" sz="1500" kern="1200" dirty="0"/>
        </a:p>
      </dsp:txBody>
      <dsp:txXfrm rot="-5400000">
        <a:off x="7103718" y="4549922"/>
        <a:ext cx="1021123" cy="1173704"/>
      </dsp:txXfrm>
    </dsp:sp>
    <dsp:sp modelId="{137E0161-3634-4FBA-856C-4A123A9BED7F}">
      <dsp:nvSpPr>
        <dsp:cNvPr id="0" name=""/>
        <dsp:cNvSpPr/>
      </dsp:nvSpPr>
      <dsp:spPr>
        <a:xfrm>
          <a:off x="7633216" y="6132558"/>
          <a:ext cx="1902936" cy="102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31184-DC7B-4E5D-8851-AF25B3D1D784}">
      <dsp:nvSpPr>
        <dsp:cNvPr id="0" name=""/>
        <dsp:cNvSpPr/>
      </dsp:nvSpPr>
      <dsp:spPr>
        <a:xfrm rot="5400000">
          <a:off x="12367262" y="5073347"/>
          <a:ext cx="57770" cy="12685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-5400000">
        <a:off x="12353864" y="5117515"/>
        <a:ext cx="84567" cy="38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065A6-D3D5-4E98-A9EC-5738EE2871C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CDC3A-F21A-43FB-A10D-354C40B31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5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b="1" i="0" u="none" strike="noStrike" dirty="0" err="1">
                <a:solidFill>
                  <a:srgbClr val="FF0000"/>
                </a:solidFill>
                <a:effectLst/>
              </a:rPr>
              <a:t>Lack</a:t>
            </a:r>
            <a:r>
              <a:rPr lang="et-EE" sz="1200" b="1" i="0" u="none" strike="noStrike" dirty="0">
                <a:solidFill>
                  <a:srgbClr val="FF0000"/>
                </a:solidFill>
                <a:effectLst/>
              </a:rPr>
              <a:t> of </a:t>
            </a:r>
            <a:r>
              <a:rPr lang="et-EE" sz="1200" b="1" i="0" u="none" strike="noStrike" dirty="0" err="1">
                <a:solidFill>
                  <a:srgbClr val="FF0000"/>
                </a:solidFill>
                <a:effectLst/>
              </a:rPr>
              <a:t>inclusion</a:t>
            </a:r>
            <a:r>
              <a:rPr lang="et-EE" sz="1200" b="1" i="0" u="none" strike="noStrike" dirty="0">
                <a:solidFill>
                  <a:srgbClr val="FF0000"/>
                </a:solidFill>
                <a:effectLst/>
              </a:rPr>
              <a:t>:</a:t>
            </a:r>
            <a:r>
              <a:rPr lang="et-EE" sz="1200" b="0" i="0" u="none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</a:rPr>
              <a:t>energy policy is highly technical </a:t>
            </a:r>
            <a:r>
              <a:rPr lang="et-EE" sz="1200" b="0" i="0" u="none" strike="noStrike" dirty="0">
                <a:solidFill>
                  <a:srgbClr val="FF0000"/>
                </a:solidFill>
                <a:effectLst/>
              </a:rPr>
              <a:t>and </a:t>
            </a:r>
            <a:r>
              <a:rPr lang="et-EE" sz="1200" b="0" i="0" u="none" strike="noStrike" dirty="0" err="1">
                <a:solidFill>
                  <a:srgbClr val="FF0000"/>
                </a:solidFill>
                <a:effectLst/>
              </a:rPr>
              <a:t>environmental</a:t>
            </a:r>
            <a:r>
              <a:rPr lang="et-EE" sz="1200" b="0" i="0" u="none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et-EE" sz="1200" b="0" i="0" u="none" strike="noStrike" dirty="0" err="1">
                <a:solidFill>
                  <a:srgbClr val="FF0000"/>
                </a:solidFill>
                <a:effectLst/>
              </a:rPr>
              <a:t>partners</a:t>
            </a:r>
            <a:r>
              <a:rPr lang="et-EE" sz="1200" b="0" i="0" u="none" strike="noStrike" dirty="0">
                <a:solidFill>
                  <a:srgbClr val="FF0000"/>
                </a:solidFill>
                <a:effectLst/>
              </a:rPr>
              <a:t> ar</a:t>
            </a:r>
            <a:r>
              <a:rPr lang="et-EE" sz="1200" dirty="0">
                <a:solidFill>
                  <a:srgbClr val="FF0000"/>
                </a:solidFill>
              </a:rPr>
              <a:t>e </a:t>
            </a:r>
            <a:r>
              <a:rPr lang="et-EE" sz="1200" dirty="0" err="1">
                <a:solidFill>
                  <a:srgbClr val="FF0000"/>
                </a:solidFill>
              </a:rPr>
              <a:t>oftentimes</a:t>
            </a:r>
            <a:r>
              <a:rPr lang="et-EE" sz="1200" dirty="0">
                <a:solidFill>
                  <a:srgbClr val="FF0000"/>
                </a:solidFill>
              </a:rPr>
              <a:t> </a:t>
            </a:r>
            <a:r>
              <a:rPr lang="et-EE" sz="1200" dirty="0" err="1">
                <a:solidFill>
                  <a:srgbClr val="FF0000"/>
                </a:solidFill>
              </a:rPr>
              <a:t>left</a:t>
            </a:r>
            <a:r>
              <a:rPr lang="et-EE" sz="1200" dirty="0">
                <a:solidFill>
                  <a:srgbClr val="FF0000"/>
                </a:solidFill>
              </a:rPr>
              <a:t> </a:t>
            </a:r>
            <a:r>
              <a:rPr lang="et-EE" sz="1200" dirty="0" err="1">
                <a:solidFill>
                  <a:srgbClr val="FF0000"/>
                </a:solidFill>
              </a:rPr>
              <a:t>out</a:t>
            </a:r>
            <a:r>
              <a:rPr lang="et-EE" sz="1200" dirty="0">
                <a:solidFill>
                  <a:srgbClr val="FF0000"/>
                </a:solidFill>
              </a:rPr>
              <a:t> of </a:t>
            </a:r>
            <a:r>
              <a:rPr lang="et-EE" sz="1200" dirty="0" err="1">
                <a:solidFill>
                  <a:srgbClr val="FF0000"/>
                </a:solidFill>
              </a:rPr>
              <a:t>key</a:t>
            </a:r>
            <a:r>
              <a:rPr lang="et-EE" sz="1200" dirty="0">
                <a:solidFill>
                  <a:srgbClr val="FF0000"/>
                </a:solidFill>
              </a:rPr>
              <a:t> </a:t>
            </a:r>
            <a:r>
              <a:rPr lang="et-EE" sz="1200" dirty="0" err="1">
                <a:solidFill>
                  <a:srgbClr val="FF0000"/>
                </a:solidFill>
              </a:rPr>
              <a:t>decisions</a:t>
            </a:r>
            <a:endParaRPr lang="en-US" sz="1200" b="0" i="0" u="none" strike="noStrike" dirty="0">
              <a:solidFill>
                <a:srgbClr val="FF0000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DC3A-F21A-43FB-A10D-354C40B312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3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0C56116-14BD-768E-318A-30C65F884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82FE7034-361F-9793-FA96-149D3E911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E7F3AB01-91A7-B03E-5721-21B366FEC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C95CE0E-D0CE-4846-3B56-10BFA996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40CF73C-26E1-CA09-4312-A70B58147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D6680CE-C40A-3AC7-E40C-BEB432B9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02E852AE-ACE0-98D3-A047-91A5B0F3D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56AB5AF-2426-FF6D-612F-A35968CA8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D334A96-0994-43BC-A4A9-2F4C4F94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39CE54E-9255-A930-E77B-0EBD5E1A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AEC57AF6-A7EE-E19B-A782-64C0E844C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4D87F115-43CE-472C-2256-29852CA3A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75BC396-E40D-1A49-AC3C-7109E5F0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7C0EEBF-9A83-39F8-3E4D-B9DF1761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6BB360F-688A-79A4-6FD9-11E81376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8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4BF6709-AB1F-EA23-8139-493051EE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8B34AFE-3FA8-E6B9-CA3E-142117B62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149B3189-3F29-EBB6-0A09-0B2BDD296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E7EC974-7DB2-B7A2-36AD-E1C3FF04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B9F28CD-1F6A-AC8C-C5C3-F7128DBA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1390738-275C-BCE9-5293-250AF2A8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2BDDBD7E-8AEF-ABA8-12CF-423306665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6ACBC258-283F-B531-FDC3-A8874022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2EFDEA8-7756-F9A4-B4E9-BF4601B6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2975287-C5B0-017E-4CF1-1393EA34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7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3AA52B5-7924-B6A6-5E46-A7210F26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4DE618B-7B52-738E-E530-02EE4BB4D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0E19266C-03E5-D4D0-2416-36BB4C454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725766F1-7699-A87D-0B7A-9586624FB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78691C3C-E044-1688-B6EE-195AF0BC4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D8D83E07-1856-C110-B1E2-EB3BDF54D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4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AE92A04-4499-96BC-E2E5-956F74A6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EFFBC07F-88D9-E81C-5143-936D8EDF0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0F8F4E71-B095-4F77-3ECA-F5C38386F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03A2E2AB-EB56-ECA4-2592-1980927A9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F9D213E3-DDB4-F3AE-8892-F46CEE4B1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23D0C03C-1BA7-CF0B-07BC-912AE90E4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98CEA38B-0BD8-2576-FC77-CEB0F097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AE195E35-D013-4BE8-3544-0E9B272D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7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CEBEE2E-A285-12AA-C875-7C8ED711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974A9C8F-480E-BF43-535A-00B80EF4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40182F4B-C1EB-DA8C-D014-30590DDB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7B7F3E58-A766-BD50-FCBF-AA891EB9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9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687F5B92-6F03-B823-A572-7C0EFF20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050EA9CD-9BED-6802-479C-6B3084C0E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BDDA6BF2-D8AA-36A5-6D25-3EED151D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7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C5C7556-05C7-0255-A22C-14376568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36F24A3-CE9B-E54B-6F6C-29E174F31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6DB44E38-9E53-8028-780D-7E67FA347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6725A33E-CD2A-C49F-0D8D-166D12543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B400E38C-5ECA-DFF9-4221-33F2C924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39EF9912-A38F-33DB-5A93-6B4D302E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8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007DA9B-449C-EA0A-D341-37216326E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23F53306-A487-6B51-72AF-959449D7E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8058C780-F77D-F148-97F9-5E6C1473B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B0BDD1D7-CA7E-92F8-CA3A-E8A8CC82C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C131D7D3-7719-2420-0277-26F21263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3ECC9C2B-234D-C66F-02E7-B70E2FE4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8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291057E3-6334-0DE7-C8CC-CAC6283E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BB766CED-EBB7-3B14-7A6B-8CFCF03C6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A0F57BE-27F3-D2E0-2038-4174B39E30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26E2F-39B2-4615-B028-840E5687AE0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9AFCC91C-E381-A1BB-945A-67EF9DA75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C73FF7C-30DE-20A0-5633-ABA861AB4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015AA-4A74-4938-8DE5-87B765BC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4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maris@roheline.e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Pilt, millel on kujutatud õues, Mäss, ehitis, plakat&#10;&#10;Kirjeldus on genereeritud automaatselt">
            <a:extLst>
              <a:ext uri="{FF2B5EF4-FFF2-40B4-BE49-F238E27FC236}">
                <a16:creationId xmlns:a16="http://schemas.microsoft.com/office/drawing/2014/main" id="{61FBFD66-961C-1257-FDAE-9B1B0D152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7" r="1" b="1"/>
          <a:stretch/>
        </p:blipFill>
        <p:spPr>
          <a:xfrm>
            <a:off x="-10339" y="-43480"/>
            <a:ext cx="12195447" cy="6879745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E7F60347-5DC1-4B7F-1E36-FAF4D9EF1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046" y="4653212"/>
            <a:ext cx="11358678" cy="1620665"/>
          </a:xfrm>
        </p:spPr>
        <p:txBody>
          <a:bodyPr>
            <a:normAutofit/>
          </a:bodyPr>
          <a:lstStyle/>
          <a:p>
            <a:pPr algn="l"/>
            <a:r>
              <a:rPr lang="en-US" sz="3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Meiryo UI" panose="020B0604030504040204" pitchFamily="34" charset="-128"/>
                <a:ea typeface="Meiryo UI" panose="020B0604030504040204" pitchFamily="34" charset="-128"/>
                <a:cs typeface="Angsana New" panose="020B0502040204020203" pitchFamily="18" charset="-34"/>
              </a:rPr>
              <a:t>The role of young people and civil society </a:t>
            </a:r>
            <a:r>
              <a:rPr lang="en-US" sz="3400" b="1" i="0" dirty="0" err="1">
                <a:solidFill>
                  <a:schemeClr val="bg1"/>
                </a:solidFill>
                <a:effectLst/>
                <a:highlight>
                  <a:srgbClr val="000080"/>
                </a:highlight>
                <a:latin typeface="Meiryo UI" panose="020B0604030504040204" pitchFamily="34" charset="-128"/>
                <a:ea typeface="Meiryo UI" panose="020B0604030504040204" pitchFamily="34" charset="-128"/>
                <a:cs typeface="Angsana New" panose="020B0502040204020203" pitchFamily="18" charset="-34"/>
              </a:rPr>
              <a:t>organisations</a:t>
            </a:r>
            <a:r>
              <a:rPr lang="en-US" sz="3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Meiryo UI" panose="020B0604030504040204" pitchFamily="34" charset="-128"/>
                <a:ea typeface="Meiryo UI" panose="020B0604030504040204" pitchFamily="34" charset="-128"/>
                <a:cs typeface="Angsana New" panose="020B0502040204020203" pitchFamily="18" charset="-34"/>
              </a:rPr>
              <a:t> in fighting </a:t>
            </a:r>
            <a:r>
              <a:rPr lang="et-EE" sz="3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Meiryo UI" panose="020B0604030504040204" pitchFamily="34" charset="-128"/>
                <a:ea typeface="Meiryo UI" panose="020B0604030504040204" pitchFamily="34" charset="-128"/>
                <a:cs typeface="Angsana New" panose="020B0502040204020203" pitchFamily="18" charset="-34"/>
              </a:rPr>
              <a:t>f</a:t>
            </a:r>
            <a:r>
              <a:rPr lang="en-US" sz="3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Meiryo UI" panose="020B0604030504040204" pitchFamily="34" charset="-128"/>
                <a:ea typeface="Meiryo UI" panose="020B0604030504040204" pitchFamily="34" charset="-128"/>
                <a:cs typeface="Angsana New" panose="020B0502040204020203" pitchFamily="18" charset="-34"/>
              </a:rPr>
              <a:t>o</a:t>
            </a:r>
            <a:r>
              <a:rPr lang="et-EE" sz="3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Meiryo UI" panose="020B0604030504040204" pitchFamily="34" charset="-128"/>
                <a:ea typeface="Meiryo UI" panose="020B0604030504040204" pitchFamily="34" charset="-128"/>
                <a:cs typeface="Angsana New" panose="020B0502040204020203" pitchFamily="18" charset="-34"/>
              </a:rPr>
              <a:t>r </a:t>
            </a:r>
            <a:r>
              <a:rPr lang="en-US" sz="3400" b="1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Meiryo UI" panose="020B0604030504040204" pitchFamily="34" charset="-128"/>
                <a:ea typeface="Meiryo UI" panose="020B0604030504040204" pitchFamily="34" charset="-128"/>
                <a:cs typeface="Angsana New" panose="020B0502040204020203" pitchFamily="18" charset="-34"/>
              </a:rPr>
              <a:t>sustainable development</a:t>
            </a:r>
            <a:endParaRPr lang="en-US" sz="3400" dirty="0">
              <a:solidFill>
                <a:schemeClr val="bg1"/>
              </a:solidFill>
              <a:highlight>
                <a:srgbClr val="000080"/>
              </a:highlight>
              <a:latin typeface="Meiryo UI" panose="020B0604030504040204" pitchFamily="34" charset="-128"/>
              <a:ea typeface="Meiryo UI" panose="020B0604030504040204" pitchFamily="34" charset="-128"/>
              <a:cs typeface="Angsana New" panose="020B0502040204020203" pitchFamily="18" charset="-34"/>
            </a:endParaRP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F29F1465-FF31-78B3-4B65-BF78416DA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046" y="6304746"/>
            <a:ext cx="7942381" cy="618479"/>
          </a:xfrm>
        </p:spPr>
        <p:txBody>
          <a:bodyPr>
            <a:normAutofit/>
          </a:bodyPr>
          <a:lstStyle/>
          <a:p>
            <a:pPr algn="l"/>
            <a:r>
              <a:rPr lang="et-EE" sz="2000" dirty="0">
                <a:solidFill>
                  <a:srgbClr val="FFFFFF"/>
                </a:solidFill>
              </a:rPr>
              <a:t> Maris Pedaja, Estonian Green </a:t>
            </a:r>
            <a:r>
              <a:rPr lang="et-EE" sz="2000" dirty="0" err="1">
                <a:solidFill>
                  <a:srgbClr val="FFFFFF"/>
                </a:solidFill>
              </a:rPr>
              <a:t>Movement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9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33D52998-CC1A-AC70-9A29-2E2B1A6BE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2" t="9091" r="23154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05C91448-DFC9-FFDF-7F0F-C5DA8BCC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t-EE" sz="2800" dirty="0">
                <a:solidFill>
                  <a:schemeClr val="bg1"/>
                </a:solidFill>
              </a:rPr>
              <a:t>Do </a:t>
            </a:r>
            <a:r>
              <a:rPr lang="et-EE" sz="2800" dirty="0" err="1">
                <a:solidFill>
                  <a:schemeClr val="bg1"/>
                </a:solidFill>
              </a:rPr>
              <a:t>you</a:t>
            </a:r>
            <a:r>
              <a:rPr lang="et-EE" sz="2800" dirty="0">
                <a:solidFill>
                  <a:schemeClr val="bg1"/>
                </a:solidFill>
              </a:rPr>
              <a:t> </a:t>
            </a:r>
            <a:r>
              <a:rPr lang="et-EE" sz="2800" dirty="0" err="1">
                <a:solidFill>
                  <a:schemeClr val="bg1"/>
                </a:solidFill>
              </a:rPr>
              <a:t>recognise</a:t>
            </a:r>
            <a:r>
              <a:rPr lang="et-EE" sz="2800" dirty="0">
                <a:solidFill>
                  <a:schemeClr val="bg1"/>
                </a:solidFill>
              </a:rPr>
              <a:t> </a:t>
            </a:r>
            <a:r>
              <a:rPr lang="et-EE" sz="2800" dirty="0" err="1">
                <a:solidFill>
                  <a:schemeClr val="bg1"/>
                </a:solidFill>
              </a:rPr>
              <a:t>the</a:t>
            </a:r>
            <a:r>
              <a:rPr lang="et-EE" sz="2800" dirty="0">
                <a:solidFill>
                  <a:schemeClr val="bg1"/>
                </a:solidFill>
              </a:rPr>
              <a:t> </a:t>
            </a:r>
            <a:r>
              <a:rPr lang="et-EE" sz="2800" dirty="0" err="1">
                <a:solidFill>
                  <a:schemeClr val="bg1"/>
                </a:solidFill>
              </a:rPr>
              <a:t>photo</a:t>
            </a:r>
            <a:r>
              <a:rPr lang="et-EE" sz="2800" dirty="0">
                <a:solidFill>
                  <a:schemeClr val="bg1"/>
                </a:solidFill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6E27EB-D987-1BD1-2BF7-26E11CB18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t-EE" sz="1700" dirty="0">
                <a:solidFill>
                  <a:schemeClr val="bg1"/>
                </a:solidFill>
              </a:rPr>
              <a:t> 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5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4A299D5-8E96-31F0-3A2A-A761A742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 </a:t>
            </a:r>
            <a:endParaRPr lang="en-US" dirty="0"/>
          </a:p>
        </p:txBody>
      </p:sp>
      <p:pic>
        <p:nvPicPr>
          <p:cNvPr id="10" name="Pilt 9">
            <a:extLst>
              <a:ext uri="{FF2B5EF4-FFF2-40B4-BE49-F238E27FC236}">
                <a16:creationId xmlns:a16="http://schemas.microsoft.com/office/drawing/2014/main" id="{E37AEB37-1932-D2B6-9DC8-6E9F61C7A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18" y="1027906"/>
            <a:ext cx="5977150" cy="5028510"/>
          </a:xfrm>
          <a:prstGeom prst="rect">
            <a:avLst/>
          </a:prstGeom>
        </p:spPr>
      </p:pic>
      <p:sp>
        <p:nvSpPr>
          <p:cNvPr id="8" name="Sisu kohatäide 7">
            <a:extLst>
              <a:ext uri="{FF2B5EF4-FFF2-40B4-BE49-F238E27FC236}">
                <a16:creationId xmlns:a16="http://schemas.microsoft.com/office/drawing/2014/main" id="{0ADF2DDC-156F-2679-902D-D27329C32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485" y="6203053"/>
            <a:ext cx="8828315" cy="4477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dirty="0"/>
              <a:t>The </a:t>
            </a:r>
            <a:r>
              <a:rPr lang="et-EE" dirty="0" err="1"/>
              <a:t>role</a:t>
            </a:r>
            <a:r>
              <a:rPr lang="et-EE" dirty="0"/>
              <a:t> of </a:t>
            </a:r>
            <a:r>
              <a:rPr lang="et-EE" dirty="0" err="1"/>
              <a:t>civil</a:t>
            </a:r>
            <a:r>
              <a:rPr lang="et-EE" dirty="0"/>
              <a:t> </a:t>
            </a:r>
            <a:r>
              <a:rPr lang="et-EE" dirty="0" err="1"/>
              <a:t>society</a:t>
            </a:r>
            <a:r>
              <a:rPr lang="et-EE" dirty="0"/>
              <a:t> </a:t>
            </a:r>
            <a:r>
              <a:rPr lang="et-EE" dirty="0" err="1"/>
              <a:t>cannot</a:t>
            </a:r>
            <a:r>
              <a:rPr lang="et-EE" dirty="0"/>
              <a:t> </a:t>
            </a:r>
            <a:r>
              <a:rPr lang="et-EE" dirty="0" err="1"/>
              <a:t>be</a:t>
            </a:r>
            <a:r>
              <a:rPr lang="et-EE" dirty="0"/>
              <a:t> </a:t>
            </a:r>
            <a:r>
              <a:rPr lang="et-EE" dirty="0" err="1"/>
              <a:t>underestimated</a:t>
            </a:r>
            <a:r>
              <a:rPr lang="et-EE" dirty="0"/>
              <a:t>!</a:t>
            </a:r>
            <a:endParaRPr lang="en-US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D72DBFA4-35D5-2727-80BF-0DC40566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3" y="1968772"/>
            <a:ext cx="6225495" cy="31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DA310F0-8138-EBCC-061A-AE10294F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62" y="365125"/>
            <a:ext cx="10515600" cy="1325563"/>
          </a:xfrm>
        </p:spPr>
        <p:txBody>
          <a:bodyPr/>
          <a:lstStyle/>
          <a:p>
            <a:r>
              <a:rPr lang="et-EE" dirty="0" err="1"/>
              <a:t>Civil</a:t>
            </a:r>
            <a:r>
              <a:rPr lang="et-EE" dirty="0"/>
              <a:t> </a:t>
            </a:r>
            <a:r>
              <a:rPr lang="et-EE" dirty="0" err="1"/>
              <a:t>society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pushing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higher</a:t>
            </a:r>
            <a:r>
              <a:rPr lang="et-EE" dirty="0"/>
              <a:t> </a:t>
            </a:r>
            <a:r>
              <a:rPr lang="et-EE" dirty="0" err="1"/>
              <a:t>ambition</a:t>
            </a:r>
            <a:r>
              <a:rPr lang="et-EE" dirty="0"/>
              <a:t> (</a:t>
            </a:r>
            <a:r>
              <a:rPr lang="et-EE" dirty="0" err="1"/>
              <a:t>case</a:t>
            </a:r>
            <a:r>
              <a:rPr lang="et-EE" dirty="0"/>
              <a:t>: ESTONIA)</a:t>
            </a:r>
            <a:endParaRPr lang="en-US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99066A27-85C9-74C0-F8CE-08AFDCC14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933" y="1690688"/>
            <a:ext cx="6449751" cy="2527662"/>
          </a:xfr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DADEEF47-57B5-7870-F2B1-F0ADA3DAE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3" y="4380365"/>
            <a:ext cx="6220775" cy="211251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7C628A26-B121-552D-A74C-737879107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163" y="1690688"/>
            <a:ext cx="3841894" cy="1785090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58288F72-ADE0-6CCF-852A-3435C87FA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153" y="3622030"/>
            <a:ext cx="4851914" cy="323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4D76182-F846-0823-37F8-67D3FBC6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 </a:t>
            </a:r>
            <a:endParaRPr lang="en-US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FA5C2796-243A-B953-454D-AABB6F3CA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598" y="312624"/>
            <a:ext cx="9980232" cy="6468258"/>
          </a:xfr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3CA70A67-661F-CA8E-1211-5CC0E08D9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2" y="590571"/>
            <a:ext cx="3427171" cy="1100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BDB807-8BE4-0D4A-4C91-951915968A11}"/>
              </a:ext>
            </a:extLst>
          </p:cNvPr>
          <p:cNvSpPr txBox="1"/>
          <p:nvPr/>
        </p:nvSpPr>
        <p:spPr>
          <a:xfrm>
            <a:off x="132202" y="5328617"/>
            <a:ext cx="4197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dirty="0"/>
              <a:t>Young </a:t>
            </a:r>
            <a:r>
              <a:rPr lang="et-EE" sz="2800" dirty="0" err="1"/>
              <a:t>people</a:t>
            </a:r>
            <a:r>
              <a:rPr lang="et-EE" sz="2800" dirty="0"/>
              <a:t> </a:t>
            </a:r>
            <a:r>
              <a:rPr lang="et-EE" sz="2800" dirty="0" err="1"/>
              <a:t>can</a:t>
            </a:r>
            <a:r>
              <a:rPr lang="et-EE" sz="2800" dirty="0"/>
              <a:t> </a:t>
            </a:r>
            <a:r>
              <a:rPr lang="et-EE" sz="2800" dirty="0" err="1"/>
              <a:t>shape</a:t>
            </a:r>
            <a:r>
              <a:rPr lang="et-EE" sz="2800" dirty="0"/>
              <a:t> </a:t>
            </a:r>
            <a:r>
              <a:rPr lang="et-EE" sz="2800" dirty="0" err="1"/>
              <a:t>the</a:t>
            </a:r>
            <a:r>
              <a:rPr lang="et-EE" sz="2800" dirty="0"/>
              <a:t> </a:t>
            </a:r>
            <a:r>
              <a:rPr lang="et-EE" sz="2800" dirty="0" err="1"/>
              <a:t>public</a:t>
            </a:r>
            <a:r>
              <a:rPr lang="et-EE" sz="2800" dirty="0"/>
              <a:t> </a:t>
            </a:r>
            <a:r>
              <a:rPr lang="et-EE" sz="2800" dirty="0" err="1"/>
              <a:t>narratives</a:t>
            </a:r>
            <a:r>
              <a:rPr lang="et-EE" sz="2800" dirty="0"/>
              <a:t> and </a:t>
            </a:r>
            <a:r>
              <a:rPr lang="et-EE" sz="2800" dirty="0" err="1"/>
              <a:t>policymaking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1380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18A46A1-B7E7-ACF8-D69E-C75DCA2DC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38" y="229603"/>
            <a:ext cx="10221470" cy="1325563"/>
          </a:xfrm>
        </p:spPr>
        <p:txBody>
          <a:bodyPr/>
          <a:lstStyle/>
          <a:p>
            <a:r>
              <a:rPr lang="et-EE" dirty="0"/>
              <a:t>Main </a:t>
            </a:r>
            <a:r>
              <a:rPr lang="et-EE" dirty="0" err="1"/>
              <a:t>barriers</a:t>
            </a:r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89366FE-C713-8D5A-CB39-C7A496EEB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08" y="1435761"/>
            <a:ext cx="10651677" cy="516731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Wrong </a:t>
            </a:r>
            <a:r>
              <a:rPr lang="en-US" b="1" dirty="0" err="1"/>
              <a:t>prioritisation</a:t>
            </a:r>
            <a:r>
              <a:rPr lang="en-US" b="1" dirty="0"/>
              <a:t>: </a:t>
            </a:r>
            <a:r>
              <a:rPr lang="en-US" dirty="0"/>
              <a:t>economic growth &gt; environment </a:t>
            </a:r>
            <a:endParaRPr lang="et-EE" dirty="0"/>
          </a:p>
          <a:p>
            <a:r>
              <a:rPr lang="en-US" b="1" dirty="0"/>
              <a:t>Overreliance on technological fix </a:t>
            </a:r>
            <a:r>
              <a:rPr lang="en-US" dirty="0"/>
              <a:t>instead of </a:t>
            </a:r>
            <a:r>
              <a:rPr lang="et-EE" dirty="0" err="1"/>
              <a:t>structural</a:t>
            </a:r>
            <a:r>
              <a:rPr lang="en-US" dirty="0"/>
              <a:t> reform</a:t>
            </a:r>
            <a:r>
              <a:rPr lang="et-EE" dirty="0"/>
              <a:t>s</a:t>
            </a:r>
          </a:p>
          <a:p>
            <a:r>
              <a:rPr lang="en-US" b="1" dirty="0"/>
              <a:t>Lack of political will: </a:t>
            </a:r>
            <a:r>
              <a:rPr lang="en-US" dirty="0"/>
              <a:t>reducing overall production and consumption doesn’t sound politically attractive </a:t>
            </a:r>
            <a:endParaRPr lang="et-EE" dirty="0"/>
          </a:p>
          <a:p>
            <a:r>
              <a:rPr lang="en-US" b="1" dirty="0"/>
              <a:t>Greenwashing:</a:t>
            </a:r>
            <a:r>
              <a:rPr lang="en-US" dirty="0"/>
              <a:t> labeling environmentally harmful activities as „green“ </a:t>
            </a:r>
            <a:endParaRPr lang="et-EE" dirty="0"/>
          </a:p>
          <a:p>
            <a:r>
              <a:rPr lang="en-US" b="1" dirty="0"/>
              <a:t>Carbon tunnel vision:</a:t>
            </a:r>
            <a:r>
              <a:rPr lang="en-US" dirty="0"/>
              <a:t> carbon politics </a:t>
            </a:r>
            <a:r>
              <a:rPr lang="en-US" dirty="0" err="1"/>
              <a:t>prioritised</a:t>
            </a:r>
            <a:r>
              <a:rPr lang="en-US" dirty="0"/>
              <a:t> over biodiversity protection despite the urgency of biodiversity crisis </a:t>
            </a:r>
            <a:endParaRPr lang="et-EE" dirty="0"/>
          </a:p>
          <a:p>
            <a:r>
              <a:rPr lang="en-US" b="1" dirty="0"/>
              <a:t>Framing: </a:t>
            </a:r>
            <a:r>
              <a:rPr lang="en-US" dirty="0"/>
              <a:t>negative connotation of „green transition“ in the eyes of some citizens and interest groups </a:t>
            </a:r>
            <a:endParaRPr lang="et-EE" dirty="0"/>
          </a:p>
          <a:p>
            <a:r>
              <a:rPr lang="en-US" b="1" dirty="0"/>
              <a:t>NIMBY </a:t>
            </a:r>
            <a:r>
              <a:rPr lang="en-US" dirty="0"/>
              <a:t>(not in my backyard) and </a:t>
            </a:r>
            <a:r>
              <a:rPr lang="en-US" b="1" dirty="0"/>
              <a:t>climate denialist attitudes</a:t>
            </a:r>
            <a:endParaRPr lang="et-EE" b="1" dirty="0"/>
          </a:p>
          <a:p>
            <a:r>
              <a:rPr lang="et-EE" b="1" dirty="0" err="1">
                <a:solidFill>
                  <a:srgbClr val="FF0000"/>
                </a:solidFill>
              </a:rPr>
              <a:t>Lack</a:t>
            </a:r>
            <a:r>
              <a:rPr lang="et-EE" b="1" dirty="0">
                <a:solidFill>
                  <a:srgbClr val="FF0000"/>
                </a:solidFill>
              </a:rPr>
              <a:t> of </a:t>
            </a:r>
            <a:r>
              <a:rPr lang="et-EE" b="1" dirty="0" err="1">
                <a:solidFill>
                  <a:srgbClr val="FF0000"/>
                </a:solidFill>
              </a:rPr>
              <a:t>inclusion</a:t>
            </a:r>
            <a:r>
              <a:rPr lang="et-EE" b="1" dirty="0">
                <a:solidFill>
                  <a:srgbClr val="FF0000"/>
                </a:solidFill>
              </a:rPr>
              <a:t>: </a:t>
            </a:r>
            <a:r>
              <a:rPr lang="et-EE" dirty="0" err="1">
                <a:solidFill>
                  <a:srgbClr val="FF0000"/>
                </a:solidFill>
              </a:rPr>
              <a:t>Environmental</a:t>
            </a:r>
            <a:r>
              <a:rPr lang="et-EE" dirty="0">
                <a:solidFill>
                  <a:srgbClr val="FF0000"/>
                </a:solidFill>
              </a:rPr>
              <a:t> </a:t>
            </a:r>
            <a:r>
              <a:rPr lang="et-EE" dirty="0" err="1">
                <a:solidFill>
                  <a:srgbClr val="FF0000"/>
                </a:solidFill>
              </a:rPr>
              <a:t>partners</a:t>
            </a:r>
            <a:r>
              <a:rPr lang="et-EE" dirty="0">
                <a:solidFill>
                  <a:srgbClr val="FF0000"/>
                </a:solidFill>
              </a:rPr>
              <a:t> are </a:t>
            </a:r>
            <a:r>
              <a:rPr lang="et-EE" dirty="0" err="1">
                <a:solidFill>
                  <a:srgbClr val="FF0000"/>
                </a:solidFill>
              </a:rPr>
              <a:t>often</a:t>
            </a:r>
            <a:r>
              <a:rPr lang="et-EE" dirty="0">
                <a:solidFill>
                  <a:srgbClr val="FF0000"/>
                </a:solidFill>
              </a:rPr>
              <a:t> </a:t>
            </a:r>
            <a:r>
              <a:rPr lang="et-EE" dirty="0" err="1">
                <a:solidFill>
                  <a:srgbClr val="FF0000"/>
                </a:solidFill>
              </a:rPr>
              <a:t>left</a:t>
            </a:r>
            <a:r>
              <a:rPr lang="et-EE" dirty="0">
                <a:solidFill>
                  <a:srgbClr val="FF0000"/>
                </a:solidFill>
              </a:rPr>
              <a:t> </a:t>
            </a:r>
            <a:r>
              <a:rPr lang="et-EE" dirty="0" err="1">
                <a:solidFill>
                  <a:srgbClr val="FF0000"/>
                </a:solidFill>
              </a:rPr>
              <a:t>out</a:t>
            </a:r>
            <a:r>
              <a:rPr lang="et-EE" dirty="0">
                <a:solidFill>
                  <a:srgbClr val="FF0000"/>
                </a:solidFill>
              </a:rPr>
              <a:t> of </a:t>
            </a:r>
            <a:r>
              <a:rPr lang="et-EE" dirty="0" err="1">
                <a:solidFill>
                  <a:srgbClr val="FF0000"/>
                </a:solidFill>
              </a:rPr>
              <a:t>key</a:t>
            </a:r>
            <a:r>
              <a:rPr lang="et-EE" dirty="0">
                <a:solidFill>
                  <a:srgbClr val="FF0000"/>
                </a:solidFill>
              </a:rPr>
              <a:t> </a:t>
            </a:r>
            <a:r>
              <a:rPr lang="et-EE" dirty="0" err="1">
                <a:solidFill>
                  <a:srgbClr val="FF0000"/>
                </a:solidFill>
              </a:rPr>
              <a:t>decisions</a:t>
            </a:r>
            <a:endParaRPr lang="et-EE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green icon with a sun and a wind turbine&#10;&#10;Description automatically generated">
            <a:extLst>
              <a:ext uri="{FF2B5EF4-FFF2-40B4-BE49-F238E27FC236}">
                <a16:creationId xmlns:a16="http://schemas.microsoft.com/office/drawing/2014/main" id="{ED98A847-FBD4-4F7C-B42D-6DF50064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08" y="2950690"/>
            <a:ext cx="1507392" cy="1403526"/>
          </a:xfrm>
          <a:prstGeom prst="rect">
            <a:avLst/>
          </a:prstGeom>
        </p:spPr>
      </p:pic>
      <p:pic>
        <p:nvPicPr>
          <p:cNvPr id="7" name="Picture 6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0AB7E39C-DCC6-878C-5122-DFD2686D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08" y="1"/>
            <a:ext cx="1507392" cy="1435760"/>
          </a:xfrm>
          <a:prstGeom prst="rect">
            <a:avLst/>
          </a:prstGeom>
        </p:spPr>
      </p:pic>
      <p:pic>
        <p:nvPicPr>
          <p:cNvPr id="9" name="Picture 8" descr="A logo of a person with a leaf&#10;&#10;Description automatically generated">
            <a:extLst>
              <a:ext uri="{FF2B5EF4-FFF2-40B4-BE49-F238E27FC236}">
                <a16:creationId xmlns:a16="http://schemas.microsoft.com/office/drawing/2014/main" id="{AEC739F1-1B45-B18E-F8CB-9D2E9C27A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08" y="1435761"/>
            <a:ext cx="1507392" cy="1514929"/>
          </a:xfrm>
          <a:prstGeom prst="rect">
            <a:avLst/>
          </a:prstGeom>
        </p:spPr>
      </p:pic>
      <p:pic>
        <p:nvPicPr>
          <p:cNvPr id="11" name="Picture 10" descr="A green logo with a tree and a person&#10;&#10;Description automatically generated">
            <a:extLst>
              <a:ext uri="{FF2B5EF4-FFF2-40B4-BE49-F238E27FC236}">
                <a16:creationId xmlns:a16="http://schemas.microsoft.com/office/drawing/2014/main" id="{93E0F2F0-CE32-8551-860E-1329E5AB7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08" y="4354216"/>
            <a:ext cx="1507392" cy="1466871"/>
          </a:xfrm>
          <a:prstGeom prst="rect">
            <a:avLst/>
          </a:prstGeom>
        </p:spPr>
      </p:pic>
      <p:pic>
        <p:nvPicPr>
          <p:cNvPr id="13" name="Picture 12" descr="A gavel and a hammer&#10;&#10;Description automatically generated">
            <a:extLst>
              <a:ext uri="{FF2B5EF4-FFF2-40B4-BE49-F238E27FC236}">
                <a16:creationId xmlns:a16="http://schemas.microsoft.com/office/drawing/2014/main" id="{D684F995-D909-41B6-43BA-CFC30B3481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16" y="12121"/>
            <a:ext cx="1507392" cy="1443755"/>
          </a:xfrm>
          <a:prstGeom prst="rect">
            <a:avLst/>
          </a:prstGeom>
        </p:spPr>
      </p:pic>
      <p:pic>
        <p:nvPicPr>
          <p:cNvPr id="15" name="Picture 14" descr="A green hand with a plant growing out of it&#10;&#10;Description automatically generated">
            <a:extLst>
              <a:ext uri="{FF2B5EF4-FFF2-40B4-BE49-F238E27FC236}">
                <a16:creationId xmlns:a16="http://schemas.microsoft.com/office/drawing/2014/main" id="{A1E6315B-9181-2987-D85F-8E0260E8C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24" y="12121"/>
            <a:ext cx="1507392" cy="14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70D20E8-81C7-3634-101A-F2444331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22" y="365125"/>
            <a:ext cx="10515600" cy="1325563"/>
          </a:xfrm>
        </p:spPr>
        <p:txBody>
          <a:bodyPr/>
          <a:lstStyle/>
          <a:p>
            <a:r>
              <a:rPr lang="et-EE" dirty="0"/>
              <a:t>The </a:t>
            </a:r>
            <a:r>
              <a:rPr lang="et-EE" dirty="0" err="1"/>
              <a:t>expectations</a:t>
            </a:r>
            <a:r>
              <a:rPr lang="et-EE" dirty="0"/>
              <a:t> of </a:t>
            </a:r>
            <a:r>
              <a:rPr lang="et-EE" dirty="0" err="1"/>
              <a:t>CSOs</a:t>
            </a:r>
            <a:endParaRPr lang="en-US" dirty="0"/>
          </a:p>
        </p:txBody>
      </p:sp>
      <p:graphicFrame>
        <p:nvGraphicFramePr>
          <p:cNvPr id="4" name="Sisu kohatäide 3">
            <a:extLst>
              <a:ext uri="{FF2B5EF4-FFF2-40B4-BE49-F238E27FC236}">
                <a16:creationId xmlns:a16="http://schemas.microsoft.com/office/drawing/2014/main" id="{6A14DA78-993C-71C3-8C5E-A7F150F1E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5543"/>
              </p:ext>
            </p:extLst>
          </p:nvPr>
        </p:nvGraphicFramePr>
        <p:xfrm>
          <a:off x="-164335" y="1825625"/>
          <a:ext cx="636683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Nool: paremnool 4">
            <a:extLst>
              <a:ext uri="{FF2B5EF4-FFF2-40B4-BE49-F238E27FC236}">
                <a16:creationId xmlns:a16="http://schemas.microsoft.com/office/drawing/2014/main" id="{FEE38A66-DE60-EFC9-7A79-A9E2B8340A56}"/>
              </a:ext>
            </a:extLst>
          </p:cNvPr>
          <p:cNvSpPr/>
          <p:nvPr/>
        </p:nvSpPr>
        <p:spPr>
          <a:xfrm>
            <a:off x="6334698" y="3582653"/>
            <a:ext cx="958467" cy="8372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Skemaatiline diagramm 19">
            <a:extLst>
              <a:ext uri="{FF2B5EF4-FFF2-40B4-BE49-F238E27FC236}">
                <a16:creationId xmlns:a16="http://schemas.microsoft.com/office/drawing/2014/main" id="{F346462F-1D21-D666-97A1-4A986665D8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8372766"/>
              </p:ext>
            </p:extLst>
          </p:nvPr>
        </p:nvGraphicFramePr>
        <p:xfrm>
          <a:off x="3161841" y="421778"/>
          <a:ext cx="12933802" cy="749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7469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2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CD9EA0B-3378-F099-FDC1-8ADDC910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2766218"/>
            <a:ext cx="5814479" cy="1325563"/>
          </a:xfrm>
        </p:spPr>
        <p:txBody>
          <a:bodyPr/>
          <a:lstStyle/>
          <a:p>
            <a:pPr algn="ctr"/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F92A85B-86D2-7184-22EF-D4CBE2D43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08" y="5872285"/>
            <a:ext cx="7035188" cy="1465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000" dirty="0"/>
              <a:t>Maris Pedaja, Estonian Green </a:t>
            </a:r>
            <a:r>
              <a:rPr lang="et-EE" sz="2000" dirty="0" err="1"/>
              <a:t>Movement</a:t>
            </a:r>
            <a:endParaRPr lang="et-EE" sz="2000" dirty="0"/>
          </a:p>
          <a:p>
            <a:pPr marL="0" indent="0">
              <a:buNone/>
            </a:pPr>
            <a:r>
              <a:rPr lang="et-EE" sz="2000" dirty="0">
                <a:hlinkClick r:id="rId2"/>
              </a:rPr>
              <a:t>maris@roheline.ee</a:t>
            </a:r>
            <a:r>
              <a:rPr lang="et-EE" sz="2000" dirty="0"/>
              <a:t> </a:t>
            </a:r>
            <a:endParaRPr lang="en-US" sz="2000" dirty="0"/>
          </a:p>
        </p:txBody>
      </p:sp>
      <p:pic>
        <p:nvPicPr>
          <p:cNvPr id="1026" name="Picture 2" descr="Esileht - Eesti Roheline Liikumine">
            <a:extLst>
              <a:ext uri="{FF2B5EF4-FFF2-40B4-BE49-F238E27FC236}">
                <a16:creationId xmlns:a16="http://schemas.microsoft.com/office/drawing/2014/main" id="{A7AAD997-C14B-CEC1-FD74-7EDB3CBA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8" y="406801"/>
            <a:ext cx="2904857" cy="10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oster with a person holding a sign&#10;&#10;Description automatically generated">
            <a:extLst>
              <a:ext uri="{FF2B5EF4-FFF2-40B4-BE49-F238E27FC236}">
                <a16:creationId xmlns:a16="http://schemas.microsoft.com/office/drawing/2014/main" id="{19570778-945D-62DE-676F-86A20E83E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"/>
          <a:stretch/>
        </p:blipFill>
        <p:spPr>
          <a:xfrm>
            <a:off x="6907293" y="0"/>
            <a:ext cx="49611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71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227</Words>
  <Application>Microsoft Office PowerPoint</Application>
  <PresentationFormat>Laiekraan</PresentationFormat>
  <Paragraphs>36</Paragraphs>
  <Slides>8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8</vt:i4>
      </vt:variant>
    </vt:vector>
  </HeadingPairs>
  <TitlesOfParts>
    <vt:vector size="13" baseType="lpstr">
      <vt:lpstr>Meiryo UI</vt:lpstr>
      <vt:lpstr>Arial</vt:lpstr>
      <vt:lpstr>Calibri</vt:lpstr>
      <vt:lpstr>Calibri Light</vt:lpstr>
      <vt:lpstr>Office'i kujundus</vt:lpstr>
      <vt:lpstr>The role of young people and civil society organisations in fighting for sustainable development</vt:lpstr>
      <vt:lpstr>Do you recognise the photo? </vt:lpstr>
      <vt:lpstr> </vt:lpstr>
      <vt:lpstr>Civil society is pushing for higher ambition (case: ESTONIA)</vt:lpstr>
      <vt:lpstr> </vt:lpstr>
      <vt:lpstr>Main barriers</vt:lpstr>
      <vt:lpstr>The expectations of CSOs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young people and civil society organisations in fighting for sustainable development</dc:title>
  <dc:creator>Maris Pedaja</dc:creator>
  <cp:lastModifiedBy>Maris Pedaja</cp:lastModifiedBy>
  <cp:revision>9</cp:revision>
  <dcterms:created xsi:type="dcterms:W3CDTF">2023-11-29T14:43:51Z</dcterms:created>
  <dcterms:modified xsi:type="dcterms:W3CDTF">2023-11-30T20:00:28Z</dcterms:modified>
</cp:coreProperties>
</file>