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4"/>
  </p:notesMasterIdLst>
  <p:sldIdLst>
    <p:sldId id="258" r:id="rId5"/>
    <p:sldId id="270" r:id="rId6"/>
    <p:sldId id="261" r:id="rId7"/>
    <p:sldId id="262" r:id="rId8"/>
    <p:sldId id="271" r:id="rId9"/>
    <p:sldId id="272" r:id="rId10"/>
    <p:sldId id="274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ina Reinsaar" initials="LR" lastIdx="1" clrIdx="0">
    <p:extLst>
      <p:ext uri="{19B8F6BF-5375-455C-9EA6-DF929625EA0E}">
        <p15:presenceInfo xmlns:p15="http://schemas.microsoft.com/office/powerpoint/2012/main" userId="S::liina.reinsaar@harno.ee::9eb21813-6ec4-4f97-bb9b-94362dc4c8c6" providerId="AD"/>
      </p:ext>
    </p:extLst>
  </p:cmAuthor>
  <p:cmAuthor id="2" name="Jelena Zemskova Harno" initials="JH" lastIdx="2" clrIdx="1">
    <p:extLst>
      <p:ext uri="{19B8F6BF-5375-455C-9EA6-DF929625EA0E}">
        <p15:presenceInfo xmlns:p15="http://schemas.microsoft.com/office/powerpoint/2012/main" userId="S::j.zemskova@harno.ee::46ba122a-7556-4072-a64a-575400932d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4AF"/>
    <a:srgbClr val="8DC8EB"/>
    <a:srgbClr val="003087"/>
    <a:srgbClr val="E76000"/>
    <a:srgbClr val="41B6E6"/>
    <a:srgbClr val="0072CE"/>
    <a:srgbClr val="B9D9EB"/>
    <a:srgbClr val="C8C9C7"/>
    <a:srgbClr val="003B86"/>
    <a:srgbClr val="92D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C6FE7-E98C-0D85-34A3-F04A5878D5F1}" v="1" dt="2021-03-29T16:05:42.842"/>
    <p1510:client id="{8B897C02-5479-4795-B5F3-A050F88793D3}" v="7" dt="2021-03-30T05:57:23.435"/>
    <p1510:client id="{AC6771AD-1B99-BEAB-9085-DE4AE3DCDB1D}" v="188" dt="2021-03-30T07:27:53.609"/>
    <p1510:client id="{C4AAB724-B215-DF21-9589-27EDA4FBFFC9}" v="22" dt="2021-03-29T12:57:59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4"/>
    <p:restoredTop sz="84777" autoAdjust="0"/>
  </p:normalViewPr>
  <p:slideViewPr>
    <p:cSldViewPr snapToGrid="0">
      <p:cViewPr varScale="1">
        <p:scale>
          <a:sx n="96" d="100"/>
          <a:sy n="96" d="100"/>
        </p:scale>
        <p:origin x="1476" y="96"/>
      </p:cViewPr>
      <p:guideLst/>
    </p:cSldViewPr>
  </p:slideViewPr>
  <p:outlineViewPr>
    <p:cViewPr>
      <p:scale>
        <a:sx n="33" d="100"/>
        <a:sy n="33" d="100"/>
      </p:scale>
      <p:origin x="0" y="-7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EAF7A-BE89-4840-B9D9-EE7659BD1C71}" type="datetimeFigureOut">
              <a:rPr lang="en-US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CF7A0-E393-4F72-9467-C4C6D3D2B76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7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lt 13" descr="Haridus- ja Noorteameti logo">
            <a:extLst>
              <a:ext uri="{FF2B5EF4-FFF2-40B4-BE49-F238E27FC236}">
                <a16:creationId xmlns:a16="http://schemas.microsoft.com/office/drawing/2014/main" id="{937F4F54-39FB-42E0-9683-0F61CC86B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2" y="268240"/>
            <a:ext cx="2874264" cy="1152144"/>
          </a:xfrm>
          <a:prstGeom prst="rect">
            <a:avLst/>
          </a:prstGeom>
        </p:spPr>
      </p:pic>
      <p:sp>
        <p:nvSpPr>
          <p:cNvPr id="11" name="Pealkiri 1">
            <a:extLst>
              <a:ext uri="{FF2B5EF4-FFF2-40B4-BE49-F238E27FC236}">
                <a16:creationId xmlns:a16="http://schemas.microsoft.com/office/drawing/2014/main" id="{917B5116-0733-4A26-ACDA-E243B4EA7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0" y="1709738"/>
            <a:ext cx="8241030" cy="2852737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12" name="Teksti kohatäide 2">
            <a:extLst>
              <a:ext uri="{FF2B5EF4-FFF2-40B4-BE49-F238E27FC236}">
                <a16:creationId xmlns:a16="http://schemas.microsoft.com/office/drawing/2014/main" id="{54C44663-D37E-473C-81D7-505FA71089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1560" y="4589463"/>
            <a:ext cx="824103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CF41E9A-06EC-46F5-B726-0CDC7BD9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6C47128-779A-4723-9FF0-C2EE0E5E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0BC75BE-2C13-4777-B818-FB76309F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aotise päis tumedal taus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 kohatäide 7">
            <a:extLst>
              <a:ext uri="{FF2B5EF4-FFF2-40B4-BE49-F238E27FC236}">
                <a16:creationId xmlns:a16="http://schemas.microsoft.com/office/drawing/2014/main" id="{9FA843FC-B79E-4179-9A1A-AECBCB4EF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chemeClr val="bg1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8" name="Pealkiri 1">
            <a:extLst>
              <a:ext uri="{FF2B5EF4-FFF2-40B4-BE49-F238E27FC236}">
                <a16:creationId xmlns:a16="http://schemas.microsoft.com/office/drawing/2014/main" id="{304186EF-53E1-4F30-83F8-4BC284353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93060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11" name="Teksti kohatäide 7">
            <a:extLst>
              <a:ext uri="{FF2B5EF4-FFF2-40B4-BE49-F238E27FC236}">
                <a16:creationId xmlns:a16="http://schemas.microsoft.com/office/drawing/2014/main" id="{EF31272F-6CB1-4B45-837B-06B8389A39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335025"/>
            <a:ext cx="10515600" cy="1088645"/>
          </a:xfrm>
        </p:spPr>
        <p:txBody>
          <a:bodyPr>
            <a:noAutofit/>
          </a:bodyPr>
          <a:lstStyle>
            <a:lvl1pPr>
              <a:buNone/>
              <a:defRPr sz="2000" b="1" spc="0">
                <a:solidFill>
                  <a:schemeClr val="bg1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Sissejuhatus</a:t>
            </a:r>
          </a:p>
        </p:txBody>
      </p:sp>
      <p:sp>
        <p:nvSpPr>
          <p:cNvPr id="9" name="Sisu kohatäide 2">
            <a:extLst>
              <a:ext uri="{FF2B5EF4-FFF2-40B4-BE49-F238E27FC236}">
                <a16:creationId xmlns:a16="http://schemas.microsoft.com/office/drawing/2014/main" id="{367992A2-432F-4ED2-80A9-CFAC2AD2CB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3670"/>
            <a:ext cx="10515600" cy="279625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C95D39F-6BBE-401E-A435-43FBA253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6CC2-21C4-4687-986A-7CAEC85A34ED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47A1092-B243-42D1-B904-160A9880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E42F4BD-83D5-4D93-8563-3EE12AC6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3C032-AFB8-40B0-9809-89477ACF1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aotise päis tumedal taustal mitteformaal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54E49E-AB52-1941-B5C4-2F7E7E240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5" b="26060"/>
          <a:stretch/>
        </p:blipFill>
        <p:spPr>
          <a:xfrm>
            <a:off x="8189584" y="2168293"/>
            <a:ext cx="4002416" cy="4689708"/>
          </a:xfrm>
          <a:prstGeom prst="rect">
            <a:avLst/>
          </a:prstGeom>
        </p:spPr>
      </p:pic>
      <p:sp>
        <p:nvSpPr>
          <p:cNvPr id="7" name="Teksti kohatäide 7">
            <a:extLst>
              <a:ext uri="{FF2B5EF4-FFF2-40B4-BE49-F238E27FC236}">
                <a16:creationId xmlns:a16="http://schemas.microsoft.com/office/drawing/2014/main" id="{34CB28C2-EDD3-46A0-9549-C97181514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rgbClr val="81D4AF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A3FF840-E46F-48EA-8F18-053BBE448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7092950" cy="28527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286D551-C767-4F25-85DE-4509153529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7074132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1D4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C95D39F-6BBE-401E-A435-43FBA253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6CC2-21C4-4687-986A-7CAEC85A34ED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47A1092-B243-42D1-B904-160A9880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E42F4BD-83D5-4D93-8563-3EE12AC6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3C032-AFB8-40B0-9809-89477ACF1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aotise päis tumedal taustal mitteformaal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CEFE6F6-8C20-A942-8692-D726BB10E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r="36928" b="26135"/>
          <a:stretch/>
        </p:blipFill>
        <p:spPr>
          <a:xfrm>
            <a:off x="8187737" y="2168509"/>
            <a:ext cx="4004264" cy="4689492"/>
          </a:xfrm>
          <a:prstGeom prst="rect">
            <a:avLst/>
          </a:prstGeom>
        </p:spPr>
      </p:pic>
      <p:sp>
        <p:nvSpPr>
          <p:cNvPr id="12" name="Teksti kohatäide 7">
            <a:extLst>
              <a:ext uri="{FF2B5EF4-FFF2-40B4-BE49-F238E27FC236}">
                <a16:creationId xmlns:a16="http://schemas.microsoft.com/office/drawing/2014/main" id="{0F878887-624D-4CA1-A026-013EF7949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rgbClr val="81D4AF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10" name="Pealkiri 1">
            <a:extLst>
              <a:ext uri="{FF2B5EF4-FFF2-40B4-BE49-F238E27FC236}">
                <a16:creationId xmlns:a16="http://schemas.microsoft.com/office/drawing/2014/main" id="{BA282D11-AFB7-47E7-9EB7-70CA66E64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93060"/>
            <a:ext cx="77724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13" name="Teksti kohatäide 7">
            <a:extLst>
              <a:ext uri="{FF2B5EF4-FFF2-40B4-BE49-F238E27FC236}">
                <a16:creationId xmlns:a16="http://schemas.microsoft.com/office/drawing/2014/main" id="{D54DAF42-02CB-44CC-A76F-2DFBEE55D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335025"/>
            <a:ext cx="7772400" cy="1088645"/>
          </a:xfrm>
        </p:spPr>
        <p:txBody>
          <a:bodyPr>
            <a:noAutofit/>
          </a:bodyPr>
          <a:lstStyle>
            <a:lvl1pPr>
              <a:buNone/>
              <a:defRPr sz="2000" b="1" spc="0">
                <a:solidFill>
                  <a:srgbClr val="81D4AF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Sissejuhatus</a:t>
            </a:r>
          </a:p>
        </p:txBody>
      </p:sp>
      <p:sp>
        <p:nvSpPr>
          <p:cNvPr id="11" name="Sisu kohatäide 2">
            <a:extLst>
              <a:ext uri="{FF2B5EF4-FFF2-40B4-BE49-F238E27FC236}">
                <a16:creationId xmlns:a16="http://schemas.microsoft.com/office/drawing/2014/main" id="{9037AEB6-A194-4C18-B743-581A729871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3670"/>
            <a:ext cx="7772400" cy="279625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C95D39F-6BBE-401E-A435-43FBA253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6CC2-21C4-4687-986A-7CAEC85A34ED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47A1092-B243-42D1-B904-160A9880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E42F4BD-83D5-4D93-8563-3EE12AC6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3C032-AFB8-40B0-9809-89477ACF1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1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 kohatäide 7">
            <a:extLst>
              <a:ext uri="{FF2B5EF4-FFF2-40B4-BE49-F238E27FC236}">
                <a16:creationId xmlns:a16="http://schemas.microsoft.com/office/drawing/2014/main" id="{42190FD4-B8F5-4301-A684-08B278B3BB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chemeClr val="tx2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9" name="Pealkiri 1">
            <a:extLst>
              <a:ext uri="{FF2B5EF4-FFF2-40B4-BE49-F238E27FC236}">
                <a16:creationId xmlns:a16="http://schemas.microsoft.com/office/drawing/2014/main" id="{B4C29FAF-ECE8-43E2-8C15-5E313B7F0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93060"/>
            <a:ext cx="10515600" cy="1325563"/>
          </a:xfrm>
        </p:spPr>
        <p:txBody>
          <a:bodyPr>
            <a:no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764D3E5-4FB1-46DD-845C-750EE84E04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18623"/>
            <a:ext cx="5181600" cy="3858340"/>
          </a:xfrm>
        </p:spPr>
        <p:txBody>
          <a:bodyPr>
            <a:no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96BA960-8D12-45CB-BBC6-0000A528BB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18623"/>
            <a:ext cx="5181600" cy="3858340"/>
          </a:xfrm>
        </p:spPr>
        <p:txBody>
          <a:bodyPr>
            <a:no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0F38D242-9737-4FFA-A852-4B8A7B2A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F33A8A3C-F305-456B-84DF-F323C3AF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FDB56418-E3FB-43B8-9AB5-A5CF7AF0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 kohatäide 7">
            <a:extLst>
              <a:ext uri="{FF2B5EF4-FFF2-40B4-BE49-F238E27FC236}">
                <a16:creationId xmlns:a16="http://schemas.microsoft.com/office/drawing/2014/main" id="{77C2D2CF-FAB0-4607-BDB0-88BB710DF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chemeClr val="tx2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52960CF-D567-4CF3-8329-2D77AE3FE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93775"/>
            <a:ext cx="10515600" cy="950913"/>
          </a:xfrm>
        </p:spPr>
        <p:txBody>
          <a:bodyPr>
            <a:no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6BD8C2C-3AE2-4802-9F29-FEA63662DC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324308"/>
            <a:ext cx="5157787" cy="646331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FBB7FCF4-E05C-49A3-BF32-90EC7B6983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33725"/>
            <a:ext cx="5157787" cy="3222625"/>
          </a:xfrm>
        </p:spPr>
        <p:txBody>
          <a:bodyPr>
            <a:no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A3834258-CC6A-4171-9700-53C70D259BF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324308"/>
            <a:ext cx="5183188" cy="646331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9CC480B1-6D05-42E6-AE9A-2F1F8352D44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133725"/>
            <a:ext cx="5183188" cy="3222625"/>
          </a:xfrm>
        </p:spPr>
        <p:txBody>
          <a:bodyPr>
            <a:no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EE7467AC-5B5F-4C55-A922-C046BB5E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E96E2168-398C-404B-B701-ABABDE0B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E4E8F14A-7297-4FE2-97F8-36BC5083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 kohatäide 7">
            <a:extLst>
              <a:ext uri="{FF2B5EF4-FFF2-40B4-BE49-F238E27FC236}">
                <a16:creationId xmlns:a16="http://schemas.microsoft.com/office/drawing/2014/main" id="{4B64FDC1-DE3F-4346-BFB0-9CF4C36EB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chemeClr val="tx2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451D900-AFE4-48B1-92D4-2DAE96AEE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96696"/>
            <a:ext cx="10515600" cy="1325563"/>
          </a:xfrm>
        </p:spPr>
        <p:txBody>
          <a:bodyPr>
            <a:no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032B8A65-D8D3-467F-B0AF-9DE1477A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FB9F0CBA-7F0A-432E-AB6C-C3EF6886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1C074B23-B6DA-4EDE-811D-86C6A61B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3E184231-07BE-48D8-B8B0-99CAB795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3871FD38-DF52-4625-A3E9-D2695227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C95D456-E458-4EE8-AB7C-A4563B42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04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 kohatäide 7">
            <a:extLst>
              <a:ext uri="{FF2B5EF4-FFF2-40B4-BE49-F238E27FC236}">
                <a16:creationId xmlns:a16="http://schemas.microsoft.com/office/drawing/2014/main" id="{19A6D270-D678-4BD7-9621-CF6AF3524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chemeClr val="tx2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5082741-15FF-40BF-AFF8-A273CBE8A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98855"/>
            <a:ext cx="3932237" cy="2160270"/>
          </a:xfrm>
        </p:spPr>
        <p:txBody>
          <a:bodyPr anchor="t" anchorCtr="0">
            <a:noAutofit/>
          </a:bodyPr>
          <a:lstStyle>
            <a:lvl1pPr>
              <a:defRPr lang="en-US" dirty="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2CE63F3-289E-46C5-BAAD-6BA2103176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3932237" cy="243998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11EBD27-5E63-4385-80D2-7A0B36714E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98855"/>
            <a:ext cx="6172200" cy="48736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305C3857-6992-4B72-A387-AFDF51CB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F5AFA919-525B-4EFF-9451-AB7609C6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AEEF6F9C-2236-463F-88B9-87B63665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 kohatäide 7">
            <a:extLst>
              <a:ext uri="{FF2B5EF4-FFF2-40B4-BE49-F238E27FC236}">
                <a16:creationId xmlns:a16="http://schemas.microsoft.com/office/drawing/2014/main" id="{8EBD99D8-F2F5-4C75-BE00-B7BD742B91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chemeClr val="tx2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8" name="Pealkiri 1">
            <a:extLst>
              <a:ext uri="{FF2B5EF4-FFF2-40B4-BE49-F238E27FC236}">
                <a16:creationId xmlns:a16="http://schemas.microsoft.com/office/drawing/2014/main" id="{3A253255-7C79-4BAC-ACA6-DFAC0F28F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998855"/>
            <a:ext cx="3932237" cy="2160270"/>
          </a:xfrm>
        </p:spPr>
        <p:txBody>
          <a:bodyPr anchor="t" anchorCtr="0">
            <a:noAutofit/>
          </a:bodyPr>
          <a:lstStyle>
            <a:lvl1pPr>
              <a:defRPr lang="en-US" dirty="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9" name="Teksti kohatäide 3">
            <a:extLst>
              <a:ext uri="{FF2B5EF4-FFF2-40B4-BE49-F238E27FC236}">
                <a16:creationId xmlns:a16="http://schemas.microsoft.com/office/drawing/2014/main" id="{3B668DEC-8D1B-43B3-9639-040AF4E07C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3932237" cy="243998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77481631-1696-4A6C-BA7D-E068BE915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96696"/>
            <a:ext cx="6172200" cy="48736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31CE1117-BD64-4BD3-87CD-95402493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D698C2BD-78D8-4B03-B090-5EEB12BB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66495A3C-4113-415E-9BBE-47CE2267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lt 13">
            <a:extLst>
              <a:ext uri="{FF2B5EF4-FFF2-40B4-BE49-F238E27FC236}">
                <a16:creationId xmlns:a16="http://schemas.microsoft.com/office/drawing/2014/main" id="{937F4F54-39FB-42E0-9683-0F61CC86B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999" y="270000"/>
            <a:ext cx="3164954" cy="1152000"/>
          </a:xfrm>
          <a:prstGeom prst="rect">
            <a:avLst/>
          </a:prstGeom>
        </p:spPr>
      </p:pic>
      <p:sp>
        <p:nvSpPr>
          <p:cNvPr id="11" name="Pealkiri 1">
            <a:extLst>
              <a:ext uri="{FF2B5EF4-FFF2-40B4-BE49-F238E27FC236}">
                <a16:creationId xmlns:a16="http://schemas.microsoft.com/office/drawing/2014/main" id="{917B5116-0733-4A26-ACDA-E243B4EA7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0" y="1709738"/>
            <a:ext cx="8241030" cy="2852737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12" name="Teksti kohatäide 2">
            <a:extLst>
              <a:ext uri="{FF2B5EF4-FFF2-40B4-BE49-F238E27FC236}">
                <a16:creationId xmlns:a16="http://schemas.microsoft.com/office/drawing/2014/main" id="{54C44663-D37E-473C-81D7-505FA71089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1560" y="4589463"/>
            <a:ext cx="824103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CF41E9A-06EC-46F5-B726-0CDC7BD9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6C47128-779A-4723-9FF0-C2EE0E5E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0BC75BE-2C13-4777-B818-FB76309F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6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slaid tumedal taus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0B511A4A-9A8C-4CA0-82AC-4B6D5D962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9738"/>
            <a:ext cx="12192000" cy="514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lt 7" descr="Haridus- ja Noorteameti logo">
            <a:extLst>
              <a:ext uri="{FF2B5EF4-FFF2-40B4-BE49-F238E27FC236}">
                <a16:creationId xmlns:a16="http://schemas.microsoft.com/office/drawing/2014/main" id="{CF2E8BFF-B3CE-4530-9E22-1B32ACD4C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2" y="268240"/>
            <a:ext cx="2874264" cy="1152144"/>
          </a:xfrm>
          <a:prstGeom prst="rect">
            <a:avLst/>
          </a:prstGeom>
        </p:spPr>
      </p:pic>
      <p:sp>
        <p:nvSpPr>
          <p:cNvPr id="11" name="Pealkiri 1">
            <a:extLst>
              <a:ext uri="{FF2B5EF4-FFF2-40B4-BE49-F238E27FC236}">
                <a16:creationId xmlns:a16="http://schemas.microsoft.com/office/drawing/2014/main" id="{917B5116-0733-4A26-ACDA-E243B4EA7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0" y="1709738"/>
            <a:ext cx="7559040" cy="28527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sp>
        <p:nvSpPr>
          <p:cNvPr id="12" name="Teksti kohatäide 2">
            <a:extLst>
              <a:ext uri="{FF2B5EF4-FFF2-40B4-BE49-F238E27FC236}">
                <a16:creationId xmlns:a16="http://schemas.microsoft.com/office/drawing/2014/main" id="{54C44663-D37E-473C-81D7-505FA71089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1560" y="4589463"/>
            <a:ext cx="755904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CF41E9A-06EC-46F5-B726-0CDC7BD9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6CC2-21C4-4687-986A-7CAEC85A34ED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6C47128-779A-4723-9FF0-C2EE0E5E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0BC75BE-2C13-4777-B818-FB76309F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3C032-AFB8-40B0-9809-89477ACF1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Tiitelslaid tumedal taus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0B511A4A-9A8C-4CA0-82AC-4B6D5D962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9738"/>
            <a:ext cx="12192000" cy="514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CF2E8BFF-B3CE-4530-9E22-1B32ACD4C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270000"/>
            <a:ext cx="3164954" cy="1152000"/>
          </a:xfrm>
          <a:prstGeom prst="rect">
            <a:avLst/>
          </a:prstGeom>
        </p:spPr>
      </p:pic>
      <p:sp>
        <p:nvSpPr>
          <p:cNvPr id="11" name="Pealkiri 1">
            <a:extLst>
              <a:ext uri="{FF2B5EF4-FFF2-40B4-BE49-F238E27FC236}">
                <a16:creationId xmlns:a16="http://schemas.microsoft.com/office/drawing/2014/main" id="{917B5116-0733-4A26-ACDA-E243B4EA7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0" y="1709738"/>
            <a:ext cx="7559040" cy="28527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sp>
        <p:nvSpPr>
          <p:cNvPr id="12" name="Teksti kohatäide 2">
            <a:extLst>
              <a:ext uri="{FF2B5EF4-FFF2-40B4-BE49-F238E27FC236}">
                <a16:creationId xmlns:a16="http://schemas.microsoft.com/office/drawing/2014/main" id="{54C44663-D37E-473C-81D7-505FA71089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1560" y="4589463"/>
            <a:ext cx="755904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CF41E9A-06EC-46F5-B726-0CDC7BD9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6CC2-21C4-4687-986A-7CAEC85A34ED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6C47128-779A-4723-9FF0-C2EE0E5E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0BC75BE-2C13-4777-B818-FB76309F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3C032-AFB8-40B0-9809-89477ACF1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2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slaid tumedal taustal mitteformaal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229474-5108-724F-8A76-3B41DA7EF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5" b="26060"/>
          <a:stretch/>
        </p:blipFill>
        <p:spPr>
          <a:xfrm>
            <a:off x="8189584" y="2168293"/>
            <a:ext cx="4002416" cy="4689708"/>
          </a:xfrm>
          <a:prstGeom prst="rect">
            <a:avLst/>
          </a:prstGeom>
        </p:spPr>
      </p:pic>
      <p:pic>
        <p:nvPicPr>
          <p:cNvPr id="8" name="Pilt 7" descr="Haridus- ja Noorteameti logo">
            <a:extLst>
              <a:ext uri="{FF2B5EF4-FFF2-40B4-BE49-F238E27FC236}">
                <a16:creationId xmlns:a16="http://schemas.microsoft.com/office/drawing/2014/main" id="{CF2E8BFF-B3CE-4530-9E22-1B32ACD4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31" y="265176"/>
            <a:ext cx="2874264" cy="1152144"/>
          </a:xfrm>
          <a:prstGeom prst="rect">
            <a:avLst/>
          </a:prstGeom>
        </p:spPr>
      </p:pic>
      <p:sp>
        <p:nvSpPr>
          <p:cNvPr id="11" name="Pealkiri 1">
            <a:extLst>
              <a:ext uri="{FF2B5EF4-FFF2-40B4-BE49-F238E27FC236}">
                <a16:creationId xmlns:a16="http://schemas.microsoft.com/office/drawing/2014/main" id="{917B5116-0733-4A26-ACDA-E243B4EA7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0" y="1709738"/>
            <a:ext cx="6995160" cy="28527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12" name="Teksti kohatäide 2">
            <a:extLst>
              <a:ext uri="{FF2B5EF4-FFF2-40B4-BE49-F238E27FC236}">
                <a16:creationId xmlns:a16="http://schemas.microsoft.com/office/drawing/2014/main" id="{54C44663-D37E-473C-81D7-505FA71089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1560" y="4589463"/>
            <a:ext cx="699516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1D4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CF41E9A-06EC-46F5-B726-0CDC7BD9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6CC2-21C4-4687-986A-7CAEC85A34ED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6C47128-779A-4723-9FF0-C2EE0E5E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0BC75BE-2C13-4777-B818-FB76309F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3C032-AFB8-40B0-9809-89477ACF1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Tiitelslaid tumedal taustal_mitteformaal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4D57C5-3BEC-7A4D-96CA-CB1B9F6D3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5" b="26060"/>
          <a:stretch/>
        </p:blipFill>
        <p:spPr>
          <a:xfrm>
            <a:off x="8189584" y="2168293"/>
            <a:ext cx="4002416" cy="4689708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CF2E8BFF-B3CE-4530-9E22-1B32ACD4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270000"/>
            <a:ext cx="3164954" cy="1152000"/>
          </a:xfrm>
          <a:prstGeom prst="rect">
            <a:avLst/>
          </a:prstGeom>
        </p:spPr>
      </p:pic>
      <p:sp>
        <p:nvSpPr>
          <p:cNvPr id="11" name="Pealkiri 1">
            <a:extLst>
              <a:ext uri="{FF2B5EF4-FFF2-40B4-BE49-F238E27FC236}">
                <a16:creationId xmlns:a16="http://schemas.microsoft.com/office/drawing/2014/main" id="{917B5116-0733-4A26-ACDA-E243B4EA7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60" y="1709738"/>
            <a:ext cx="6995160" cy="28527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12" name="Teksti kohatäide 2">
            <a:extLst>
              <a:ext uri="{FF2B5EF4-FFF2-40B4-BE49-F238E27FC236}">
                <a16:creationId xmlns:a16="http://schemas.microsoft.com/office/drawing/2014/main" id="{54C44663-D37E-473C-81D7-505FA71089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1560" y="4589463"/>
            <a:ext cx="699516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1D4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CF41E9A-06EC-46F5-B726-0CDC7BD9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6CC2-21C4-4687-986A-7CAEC85A34ED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6C47128-779A-4723-9FF0-C2EE0E5E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0BC75BE-2C13-4777-B818-FB76309F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3C032-AFB8-40B0-9809-89477ACF1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9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7">
            <a:extLst>
              <a:ext uri="{FF2B5EF4-FFF2-40B4-BE49-F238E27FC236}">
                <a16:creationId xmlns:a16="http://schemas.microsoft.com/office/drawing/2014/main" id="{CDD8C21C-9929-4BC3-92D6-E179A62FE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/>
          <a:lstStyle>
            <a:lvl1pPr>
              <a:buNone/>
              <a:defRPr sz="1000" spc="600">
                <a:solidFill>
                  <a:schemeClr val="tx2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39A030F-0F4C-4008-A989-B1A3E24CC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93060"/>
            <a:ext cx="10515600" cy="1325563"/>
          </a:xfrm>
        </p:spPr>
        <p:txBody>
          <a:bodyPr>
            <a:no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8" name="Teksti kohatäide 7">
            <a:extLst>
              <a:ext uri="{FF2B5EF4-FFF2-40B4-BE49-F238E27FC236}">
                <a16:creationId xmlns:a16="http://schemas.microsoft.com/office/drawing/2014/main" id="{350127A1-E24C-48C1-8CBF-2A25636EFF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335025"/>
            <a:ext cx="10515600" cy="1088645"/>
          </a:xfrm>
        </p:spPr>
        <p:txBody>
          <a:bodyPr>
            <a:noAutofit/>
          </a:bodyPr>
          <a:lstStyle>
            <a:lvl1pPr>
              <a:buNone/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Sissejuhatus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C6A3D5D-B8CC-44C6-8F16-7AAC240EF9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3670"/>
            <a:ext cx="10515600" cy="2796252"/>
          </a:xfrm>
        </p:spPr>
        <p:txBody>
          <a:bodyPr>
            <a:no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42D5EBE-30B4-47AC-8B28-226B4271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4E87D07-BD4E-41C1-87D7-8CE77092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E13FA7C-E44B-4490-875C-AF793700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3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7">
            <a:extLst>
              <a:ext uri="{FF2B5EF4-FFF2-40B4-BE49-F238E27FC236}">
                <a16:creationId xmlns:a16="http://schemas.microsoft.com/office/drawing/2014/main" id="{34CB28C2-EDD3-46A0-9549-C97181514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chemeClr val="tx2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A3FF840-E46F-48EA-8F18-053BBE448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7751762" cy="2852737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286D551-C767-4F25-85DE-4509153529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777875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C95D39F-6BBE-401E-A435-43FBA253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47A1092-B243-42D1-B904-160A9880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E42F4BD-83D5-4D93-8563-3EE12AC6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7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aotise päis tumedal taus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7">
            <a:extLst>
              <a:ext uri="{FF2B5EF4-FFF2-40B4-BE49-F238E27FC236}">
                <a16:creationId xmlns:a16="http://schemas.microsoft.com/office/drawing/2014/main" id="{34CB28C2-EDD3-46A0-9549-C97181514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3572"/>
            <a:ext cx="7751762" cy="215641"/>
          </a:xfrm>
        </p:spPr>
        <p:txBody>
          <a:bodyPr>
            <a:noAutofit/>
          </a:bodyPr>
          <a:lstStyle>
            <a:lvl1pPr>
              <a:buNone/>
              <a:defRPr sz="1000" spc="600">
                <a:solidFill>
                  <a:schemeClr val="bg1"/>
                </a:solidFill>
              </a:defRPr>
            </a:lvl1pPr>
            <a:lvl2pPr>
              <a:buNone/>
              <a:defRPr sz="1000" spc="600">
                <a:solidFill>
                  <a:schemeClr val="tx2"/>
                </a:solidFill>
              </a:defRPr>
            </a:lvl2pPr>
            <a:lvl3pPr>
              <a:buNone/>
              <a:defRPr sz="1000" spc="600">
                <a:solidFill>
                  <a:schemeClr val="tx2"/>
                </a:solidFill>
              </a:defRPr>
            </a:lvl3pPr>
            <a:lvl4pPr>
              <a:buNone/>
              <a:defRPr sz="1000" spc="600">
                <a:solidFill>
                  <a:schemeClr val="tx2"/>
                </a:solidFill>
              </a:defRPr>
            </a:lvl4pPr>
            <a:lvl5pPr>
              <a:buNone/>
              <a:defRPr sz="1000" spc="600">
                <a:solidFill>
                  <a:schemeClr val="tx2"/>
                </a:solidFill>
              </a:defRPr>
            </a:lvl5pPr>
          </a:lstStyle>
          <a:p>
            <a:pPr lvl="0"/>
            <a:r>
              <a:rPr lang="et-EE"/>
              <a:t>TEEMARIDA</a:t>
            </a: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A3FF840-E46F-48EA-8F18-053BBE448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7778750" cy="28527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286D551-C767-4F25-85DE-4509153529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7758112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C95D39F-6BBE-401E-A435-43FBA253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6CC2-21C4-4687-986A-7CAEC85A34ED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47A1092-B243-42D1-B904-160A9880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E42F4BD-83D5-4D93-8563-3EE12AC6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3C032-AFB8-40B0-9809-89477ACF1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557EF0D0-82B9-46D9-8C3F-484F78F0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966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ADF6CAD-C29E-4C5E-8877-359786595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3632"/>
            <a:ext cx="10515600" cy="3639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6316199-88F8-4D8E-A10B-068B29DC0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6CC2-21C4-4687-986A-7CAEC85A34E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692C53C-4663-41C4-8CEE-39A577C9C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0B18524-DD9C-48A8-9494-314700704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C032-AFB8-40B0-9809-89477ACF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4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661" r:id="rId3"/>
    <p:sldLayoutId id="2147483700" r:id="rId4"/>
    <p:sldLayoutId id="2147483688" r:id="rId5"/>
    <p:sldLayoutId id="2147483701" r:id="rId6"/>
    <p:sldLayoutId id="2147483690" r:id="rId7"/>
    <p:sldLayoutId id="2147483651" r:id="rId8"/>
    <p:sldLayoutId id="2147483660" r:id="rId9"/>
    <p:sldLayoutId id="2147483691" r:id="rId10"/>
    <p:sldLayoutId id="2147483689" r:id="rId11"/>
    <p:sldLayoutId id="2147483692" r:id="rId12"/>
    <p:sldLayoutId id="2147483695" r:id="rId13"/>
    <p:sldLayoutId id="2147483696" r:id="rId14"/>
    <p:sldLayoutId id="2147483694" r:id="rId15"/>
    <p:sldLayoutId id="2147483697" r:id="rId16"/>
    <p:sldLayoutId id="2147483698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4536EB5-9E73-4709-9517-07D008EC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59" y="1709738"/>
            <a:ext cx="9036657" cy="2852737"/>
          </a:xfrm>
        </p:spPr>
        <p:txBody>
          <a:bodyPr/>
          <a:lstStyle/>
          <a:p>
            <a:r>
              <a:rPr lang="en-US" dirty="0" err="1"/>
              <a:t>Digipöörde</a:t>
            </a:r>
            <a:r>
              <a:rPr lang="en-US" dirty="0"/>
              <a:t> </a:t>
            </a:r>
            <a:r>
              <a:rPr lang="en-US" dirty="0" err="1"/>
              <a:t>võimestamine</a:t>
            </a:r>
            <a:r>
              <a:rPr lang="en-US" dirty="0"/>
              <a:t> </a:t>
            </a:r>
            <a:r>
              <a:rPr lang="en-US" dirty="0" err="1"/>
              <a:t>läbi</a:t>
            </a:r>
            <a:r>
              <a:rPr lang="en-US" dirty="0"/>
              <a:t> </a:t>
            </a:r>
            <a:r>
              <a:rPr lang="en-US" dirty="0" err="1"/>
              <a:t>täiendõppe</a:t>
            </a:r>
            <a:r>
              <a:rPr lang="en-US" dirty="0"/>
              <a:t>, </a:t>
            </a:r>
            <a:r>
              <a:rPr lang="en-US" dirty="0" err="1"/>
              <a:t>kättesaadavate</a:t>
            </a:r>
            <a:r>
              <a:rPr lang="en-US" dirty="0"/>
              <a:t> </a:t>
            </a:r>
            <a:r>
              <a:rPr lang="en-US" dirty="0" err="1"/>
              <a:t>teenuste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digitaalsete</a:t>
            </a:r>
            <a:r>
              <a:rPr lang="en-US" dirty="0"/>
              <a:t> </a:t>
            </a:r>
            <a:r>
              <a:rPr lang="en-US" dirty="0" err="1"/>
              <a:t>õppevahendite</a:t>
            </a:r>
            <a:r>
              <a:rPr lang="en-US" dirty="0"/>
              <a:t> ja </a:t>
            </a:r>
            <a:r>
              <a:rPr lang="en-US" dirty="0" err="1"/>
              <a:t>õppematerjalide</a:t>
            </a:r>
            <a:r>
              <a:rPr lang="en-US" dirty="0"/>
              <a:t> </a:t>
            </a:r>
            <a:r>
              <a:rPr lang="en-US" dirty="0" err="1"/>
              <a:t>kaudu</a:t>
            </a:r>
            <a:endParaRPr 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63DED94-38BA-4A9C-A433-9E71F3B80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Roger Tibar</a:t>
            </a:r>
          </a:p>
          <a:p>
            <a:r>
              <a:rPr lang="et-EE" dirty="0"/>
              <a:t>Projektijuht</a:t>
            </a:r>
          </a:p>
          <a:p>
            <a:r>
              <a:rPr lang="et-EE" dirty="0"/>
              <a:t>„Noortevaldkonna digihüpe“</a:t>
            </a:r>
          </a:p>
          <a:p>
            <a:r>
              <a:rPr lang="et-EE" dirty="0"/>
              <a:t>01.12.2023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66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F38693-CE5C-3842-85CC-CFC676E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0"/>
            <a:ext cx="7778750" cy="2852737"/>
          </a:xfrm>
        </p:spPr>
        <p:txBody>
          <a:bodyPr anchor="ctr"/>
          <a:lstStyle/>
          <a:p>
            <a:pPr algn="ctr"/>
            <a:r>
              <a:rPr lang="et-EE" dirty="0"/>
              <a:t>Digipöörde märksõnad</a:t>
            </a:r>
            <a:endParaRPr lang="en-E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B4D2BD-FC14-D142-AC14-93AABE90B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6625" y="3255170"/>
            <a:ext cx="7758112" cy="1500187"/>
          </a:xfrm>
        </p:spPr>
        <p:txBody>
          <a:bodyPr anchor="ctr"/>
          <a:lstStyle/>
          <a:p>
            <a:pPr algn="ctr"/>
            <a:r>
              <a:rPr lang="et-EE" dirty="0"/>
              <a:t>Protsessid muutuvad järjest enam andmepõhiseks</a:t>
            </a:r>
          </a:p>
          <a:p>
            <a:pPr algn="ctr"/>
            <a:endParaRPr lang="et-EE" dirty="0"/>
          </a:p>
          <a:p>
            <a:pPr algn="ctr"/>
            <a:r>
              <a:rPr lang="et-EE" dirty="0"/>
              <a:t>Tekivad uut tüüpi võimalused, kuid ka ohud</a:t>
            </a:r>
          </a:p>
          <a:p>
            <a:pPr algn="ctr"/>
            <a:endParaRPr lang="et-EE" dirty="0"/>
          </a:p>
          <a:p>
            <a:pPr algn="ctr"/>
            <a:r>
              <a:rPr lang="et-EE" dirty="0"/>
              <a:t>Tuleviku haridus on üha individuaalsem ja globaalsem</a:t>
            </a:r>
          </a:p>
          <a:p>
            <a:pPr algn="ctr"/>
            <a:endParaRPr lang="et-EE" dirty="0"/>
          </a:p>
          <a:p>
            <a:pPr algn="ctr"/>
            <a:r>
              <a:rPr lang="et-EE" dirty="0"/>
              <a:t>Digioskuste- ja pädevuste jätkuv kasvatamine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09407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50C754-7535-1941-979D-B49D5F90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994" y="2002631"/>
            <a:ext cx="8862011" cy="2852737"/>
          </a:xfrm>
        </p:spPr>
        <p:txBody>
          <a:bodyPr anchor="ctr"/>
          <a:lstStyle/>
          <a:p>
            <a:pPr algn="ctr"/>
            <a:r>
              <a:rPr lang="et-EE" i="1" dirty="0"/>
              <a:t>Digipädevus </a:t>
            </a:r>
            <a:r>
              <a:rPr lang="et-EE" b="0" i="1" dirty="0"/>
              <a:t>on IKT baasoskused, teadmised ja hoiakud, mis on </a:t>
            </a:r>
            <a:r>
              <a:rPr lang="et-EE" i="1" dirty="0"/>
              <a:t>igale kodanikule </a:t>
            </a:r>
            <a:r>
              <a:rPr lang="et-EE" b="0" i="1" dirty="0"/>
              <a:t>vajalikud selleks, et infoühiskonnas turvaliselt ning </a:t>
            </a:r>
            <a:r>
              <a:rPr lang="et-EE" i="1" dirty="0"/>
              <a:t>konkurentsivõimeliselt</a:t>
            </a:r>
            <a:r>
              <a:rPr lang="et-EE" b="0" i="1" dirty="0"/>
              <a:t> tegutseda. </a:t>
            </a:r>
            <a:endParaRPr lang="en-EE" b="0" i="1" dirty="0"/>
          </a:p>
        </p:txBody>
      </p:sp>
    </p:spTree>
    <p:extLst>
      <p:ext uri="{BB962C8B-B14F-4D97-AF65-F5344CB8AC3E}">
        <p14:creationId xmlns:p14="http://schemas.microsoft.com/office/powerpoint/2010/main" val="427228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F38693-CE5C-3842-85CC-CFC676E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1736726"/>
            <a:ext cx="7778750" cy="2852737"/>
          </a:xfrm>
        </p:spPr>
        <p:txBody>
          <a:bodyPr anchor="ctr"/>
          <a:lstStyle/>
          <a:p>
            <a:pPr algn="ctr"/>
            <a:r>
              <a:rPr lang="et-EE" dirty="0"/>
              <a:t>TARGEM JÄÄB ELLU?</a:t>
            </a:r>
            <a:endParaRPr lang="en-E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B4D2BD-FC14-D142-AC14-93AABE90B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263" y="2949506"/>
            <a:ext cx="7758112" cy="1500187"/>
          </a:xfrm>
        </p:spPr>
        <p:txBody>
          <a:bodyPr anchor="ctr"/>
          <a:lstStyle/>
          <a:p>
            <a:pPr algn="ctr"/>
            <a:r>
              <a:rPr lang="et-EE" dirty="0"/>
              <a:t>Võib-olla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775977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F38693-CE5C-3842-85CC-CFC676E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77" y="327991"/>
            <a:ext cx="9571245" cy="2852737"/>
          </a:xfrm>
        </p:spPr>
        <p:txBody>
          <a:bodyPr anchor="ctr"/>
          <a:lstStyle/>
          <a:p>
            <a:pPr algn="ctr"/>
            <a:r>
              <a:rPr lang="et-EE" dirty="0"/>
              <a:t>Võimalusi konkurentsieelist tagada on meeletult</a:t>
            </a:r>
            <a:endParaRPr lang="en-E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AF2732-F05E-785B-0529-92FCB14C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56" y="3026088"/>
            <a:ext cx="1147386" cy="11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kTok Logo and symbol, meaning, history, PNG, brand">
            <a:extLst>
              <a:ext uri="{FF2B5EF4-FFF2-40B4-BE49-F238E27FC236}">
                <a16:creationId xmlns:a16="http://schemas.microsoft.com/office/drawing/2014/main" id="{A81181A5-C1B3-2BB0-40C7-36F7F984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74" y="2952576"/>
            <a:ext cx="930105" cy="13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tube Logo transparent PNG - StickPNG">
            <a:extLst>
              <a:ext uri="{FF2B5EF4-FFF2-40B4-BE49-F238E27FC236}">
                <a16:creationId xmlns:a16="http://schemas.microsoft.com/office/drawing/2014/main" id="{9BD30C4D-4DE4-9294-66E6-80737B39E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98" y="2835785"/>
            <a:ext cx="2455586" cy="15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220B2B-42E6-ACE5-7AA8-85E8AC6BA60D}"/>
              </a:ext>
            </a:extLst>
          </p:cNvPr>
          <p:cNvCxnSpPr/>
          <p:nvPr/>
        </p:nvCxnSpPr>
        <p:spPr>
          <a:xfrm flipV="1">
            <a:off x="5327374" y="2653748"/>
            <a:ext cx="3548269" cy="35582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89CBB9C-3281-F6EB-8683-ECACEE59F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906589"/>
            <a:ext cx="2779644" cy="1563866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99AF726-EBD4-97FD-E7C4-F3EA5866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81" y="4448720"/>
            <a:ext cx="2001045" cy="5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esti noortevaldkonna organisatsioonid tunnevad muret inimlike ja hoolivate  väärtuste kadumise pärast - Eesti Avatud Noortekeskuste Ühendus - Eesti  noortevaldkonna organisatsioonid tunnevad muret inimlike ja hoolivate  väärtuste kadumise pärast -Eesti ...">
            <a:extLst>
              <a:ext uri="{FF2B5EF4-FFF2-40B4-BE49-F238E27FC236}">
                <a16:creationId xmlns:a16="http://schemas.microsoft.com/office/drawing/2014/main" id="{8DB8987E-6934-5DBF-B8B0-FEB985E0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626" y="3380047"/>
            <a:ext cx="2315818" cy="7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E8E49F-35AC-2F1D-A71E-AED53A3341E1}"/>
              </a:ext>
            </a:extLst>
          </p:cNvPr>
          <p:cNvSpPr txBox="1"/>
          <p:nvPr/>
        </p:nvSpPr>
        <p:spPr>
          <a:xfrm>
            <a:off x="8016752" y="593570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www.mitteformaalne.ee</a:t>
            </a:r>
            <a:endParaRPr lang="en-15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7D9A8-F395-6969-EBEC-A510EE652550}"/>
              </a:ext>
            </a:extLst>
          </p:cNvPr>
          <p:cNvSpPr txBox="1"/>
          <p:nvPr/>
        </p:nvSpPr>
        <p:spPr>
          <a:xfrm>
            <a:off x="9438872" y="498581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www.enl.ee</a:t>
            </a:r>
            <a:endParaRPr lang="en-15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5B75E5-42CF-714E-55A4-E475DE4F5F08}"/>
              </a:ext>
            </a:extLst>
          </p:cNvPr>
          <p:cNvSpPr txBox="1"/>
          <p:nvPr/>
        </p:nvSpPr>
        <p:spPr>
          <a:xfrm>
            <a:off x="10394326" y="412486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www.ank.ee</a:t>
            </a:r>
            <a:endParaRPr lang="en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7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AE82A4-CDE3-AAAD-2802-FF92DEAA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06" y="1699592"/>
            <a:ext cx="7763987" cy="4452730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BBD75B29-C9D7-B030-86A8-CC352903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4" y="-380308"/>
            <a:ext cx="7778750" cy="2852737"/>
          </a:xfrm>
        </p:spPr>
        <p:txBody>
          <a:bodyPr anchor="ctr"/>
          <a:lstStyle/>
          <a:p>
            <a:pPr algn="ctr"/>
            <a:r>
              <a:rPr lang="et-EE" dirty="0"/>
              <a:t>E-KOOLIKOTT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877540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BBD75B29-C9D7-B030-86A8-CC352903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4" y="-380308"/>
            <a:ext cx="7778750" cy="2852737"/>
          </a:xfrm>
        </p:spPr>
        <p:txBody>
          <a:bodyPr anchor="ctr"/>
          <a:lstStyle/>
          <a:p>
            <a:pPr algn="ctr"/>
            <a:r>
              <a:rPr lang="et-EE" dirty="0"/>
              <a:t>E-KOOLIKOTT</a:t>
            </a:r>
            <a:endParaRPr lang="en-E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429FC-BC6C-A75F-CD6D-7DE21F32E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706917"/>
            <a:ext cx="8915400" cy="45969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64B6C8-511F-B299-BDC6-EB4E9885A030}"/>
              </a:ext>
            </a:extLst>
          </p:cNvPr>
          <p:cNvSpPr/>
          <p:nvPr/>
        </p:nvSpPr>
        <p:spPr>
          <a:xfrm>
            <a:off x="4134678" y="1726796"/>
            <a:ext cx="3081131" cy="628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FB8A8A-799E-293B-812E-211A50F1F5E2}"/>
              </a:ext>
            </a:extLst>
          </p:cNvPr>
          <p:cNvSpPr/>
          <p:nvPr/>
        </p:nvSpPr>
        <p:spPr>
          <a:xfrm>
            <a:off x="4134677" y="2355575"/>
            <a:ext cx="3081131" cy="628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8A03A-6795-59F6-4234-36A2BCFB5949}"/>
              </a:ext>
            </a:extLst>
          </p:cNvPr>
          <p:cNvSpPr/>
          <p:nvPr/>
        </p:nvSpPr>
        <p:spPr>
          <a:xfrm>
            <a:off x="4134676" y="4329703"/>
            <a:ext cx="3081131" cy="628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A81E7-9FDA-3778-A50F-19791F23946D}"/>
              </a:ext>
            </a:extLst>
          </p:cNvPr>
          <p:cNvSpPr/>
          <p:nvPr/>
        </p:nvSpPr>
        <p:spPr>
          <a:xfrm>
            <a:off x="4134675" y="5595730"/>
            <a:ext cx="3081131" cy="7056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88442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BBD75B29-C9D7-B030-86A8-CC352903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2002631"/>
            <a:ext cx="7778750" cy="2852737"/>
          </a:xfrm>
        </p:spPr>
        <p:txBody>
          <a:bodyPr anchor="ctr"/>
          <a:lstStyle/>
          <a:p>
            <a:pPr algn="ctr"/>
            <a:r>
              <a:rPr lang="et-EE" b="0" dirty="0"/>
              <a:t>Sina kui </a:t>
            </a:r>
            <a:r>
              <a:rPr lang="et-EE" dirty="0"/>
              <a:t>ennastjuhtiv</a:t>
            </a:r>
            <a:r>
              <a:rPr lang="et-EE" b="0" dirty="0"/>
              <a:t> </a:t>
            </a:r>
            <a:r>
              <a:rPr lang="et-EE" dirty="0"/>
              <a:t>digipädev</a:t>
            </a:r>
            <a:r>
              <a:rPr lang="et-EE" b="0" dirty="0"/>
              <a:t> noor saad </a:t>
            </a:r>
            <a:r>
              <a:rPr lang="et-EE" dirty="0"/>
              <a:t>ise luua </a:t>
            </a:r>
            <a:r>
              <a:rPr lang="et-EE" b="0" dirty="0"/>
              <a:t>endale laia portfelli erinevate pädevustega, mis tagab sulle </a:t>
            </a:r>
            <a:r>
              <a:rPr lang="et-EE" dirty="0"/>
              <a:t>konkurentsieelise</a:t>
            </a:r>
            <a:r>
              <a:rPr lang="et-EE" b="0" dirty="0"/>
              <a:t> tuleviku tööturul ning </a:t>
            </a:r>
            <a:r>
              <a:rPr lang="et-EE" dirty="0"/>
              <a:t>kindlustunde</a:t>
            </a:r>
            <a:r>
              <a:rPr lang="et-EE" b="0" dirty="0"/>
              <a:t> iseseisvas elus</a:t>
            </a:r>
            <a:endParaRPr lang="en-EE" b="0" dirty="0"/>
          </a:p>
        </p:txBody>
      </p:sp>
    </p:spTree>
    <p:extLst>
      <p:ext uri="{BB962C8B-B14F-4D97-AF65-F5344CB8AC3E}">
        <p14:creationId xmlns:p14="http://schemas.microsoft.com/office/powerpoint/2010/main" val="33892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4536EB5-9E73-4709-9517-07D008EC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59" y="1709738"/>
            <a:ext cx="9036657" cy="2852737"/>
          </a:xfrm>
        </p:spPr>
        <p:txBody>
          <a:bodyPr/>
          <a:lstStyle/>
          <a:p>
            <a:r>
              <a:rPr lang="et-EE" dirty="0"/>
              <a:t>Aitäh kuulamast!</a:t>
            </a:r>
            <a:endParaRPr lang="en-US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63DED94-38BA-4A9C-A433-9E71F3B80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Roger Tibar</a:t>
            </a:r>
          </a:p>
          <a:p>
            <a:r>
              <a:rPr lang="et-EE" dirty="0"/>
              <a:t>Projektijuht</a:t>
            </a:r>
          </a:p>
          <a:p>
            <a:r>
              <a:rPr lang="et-EE" dirty="0"/>
              <a:t>„Noortevaldkonna digihüpe“</a:t>
            </a:r>
          </a:p>
          <a:p>
            <a:r>
              <a:rPr lang="et-EE" dirty="0"/>
              <a:t>01.12.2023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9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ARNO">
  <a:themeElements>
    <a:clrScheme name="HARNO">
      <a:dk1>
        <a:srgbClr val="000000"/>
      </a:dk1>
      <a:lt1>
        <a:srgbClr val="FFFFFF"/>
      </a:lt1>
      <a:dk2>
        <a:srgbClr val="003087"/>
      </a:dk2>
      <a:lt2>
        <a:srgbClr val="E7E6E6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E76000"/>
      </a:accent5>
      <a:accent6>
        <a:srgbClr val="BA432A"/>
      </a:accent6>
      <a:hlink>
        <a:srgbClr val="003087"/>
      </a:hlink>
      <a:folHlink>
        <a:srgbClr val="90C8E8"/>
      </a:folHlink>
    </a:clrScheme>
    <a:fontScheme name="Harno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26D72348FA794A949B1ECEBA46D6FB" ma:contentTypeVersion="13" ma:contentTypeDescription="Loo uus dokument" ma:contentTypeScope="" ma:versionID="f3c129600a4a7fb0c5e82148d070edfa">
  <xsd:schema xmlns:xsd="http://www.w3.org/2001/XMLSchema" xmlns:xs="http://www.w3.org/2001/XMLSchema" xmlns:p="http://schemas.microsoft.com/office/2006/metadata/properties" xmlns:ns3="34eb8358-a4f3-4fca-a787-d21bff611275" xmlns:ns4="5430b42f-9aea-4e6c-9e85-29ce475ce40b" targetNamespace="http://schemas.microsoft.com/office/2006/metadata/properties" ma:root="true" ma:fieldsID="d8a4e56dc7f3da35a955aea01c07d7cf" ns3:_="" ns4:_="">
    <xsd:import namespace="34eb8358-a4f3-4fca-a787-d21bff611275"/>
    <xsd:import namespace="5430b42f-9aea-4e6c-9e85-29ce475ce4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b8358-a4f3-4fca-a787-d21bff611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0b42f-9aea-4e6c-9e85-29ce475ce40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Ühiskasutusse andmise üksikasjad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Vihjeräsi jagami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8FB8F6-4AF9-4B28-B47D-5E1E980599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9C8D9E-ABC6-4448-B4A6-33BFF01F57A8}">
  <ds:schemaRefs>
    <ds:schemaRef ds:uri="34eb8358-a4f3-4fca-a787-d21bff61127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430b42f-9aea-4e6c-9e85-29ce475ce40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D0E4FF-F1EF-49EE-82F5-2E14579F6622}">
  <ds:schemaRefs>
    <ds:schemaRef ds:uri="34eb8358-a4f3-4fca-a787-d21bff611275"/>
    <ds:schemaRef ds:uri="5430b42f-9aea-4e6c-9e85-29ce475ce4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133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Roboto Condensed</vt:lpstr>
      <vt:lpstr>HARNO</vt:lpstr>
      <vt:lpstr>Digipöörde võimestamine läbi täiendõppe, kättesaadavate teenuste ning digitaalsete õppevahendite ja õppematerjalide kaudu</vt:lpstr>
      <vt:lpstr>Digipöörde märksõnad</vt:lpstr>
      <vt:lpstr>Digipädevus on IKT baasoskused, teadmised ja hoiakud, mis on igale kodanikule vajalikud selleks, et infoühiskonnas turvaliselt ning konkurentsivõimeliselt tegutseda. </vt:lpstr>
      <vt:lpstr>TARGEM JÄÄB ELLU?</vt:lpstr>
      <vt:lpstr>Võimalusi konkurentsieelist tagada on meeletult</vt:lpstr>
      <vt:lpstr>E-KOOLIKOTT</vt:lpstr>
      <vt:lpstr>E-KOOLIKOTT</vt:lpstr>
      <vt:lpstr>Sina kui ennastjuhtiv digipädev noor saad ise luua endale laia portfelli erinevate pädevustega, mis tagab sulle konkurentsieelise tuleviku tööturul ning kindlustunde iseseisvas elus</vt:lpstr>
      <vt:lpstr>Aitäh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Timo Tamm</dc:creator>
  <cp:lastModifiedBy>Roger Tibar</cp:lastModifiedBy>
  <cp:revision>113</cp:revision>
  <dcterms:created xsi:type="dcterms:W3CDTF">2021-02-03T11:18:07Z</dcterms:created>
  <dcterms:modified xsi:type="dcterms:W3CDTF">2023-11-30T23:06:42Z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0x0101002A26D72348FA794A949B1ECEBA46D6FB</vt:lpwstr>
  </property>
</Properties>
</file>