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12"/>
  </p:notesMasterIdLst>
  <p:sldIdLst>
    <p:sldId id="256" r:id="rId3"/>
    <p:sldId id="260" r:id="rId4"/>
    <p:sldId id="272" r:id="rId5"/>
    <p:sldId id="269" r:id="rId6"/>
    <p:sldId id="270" r:id="rId7"/>
    <p:sldId id="261" r:id="rId8"/>
    <p:sldId id="271" r:id="rId9"/>
    <p:sldId id="267" r:id="rId10"/>
    <p:sldId id="26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 Sans" pitchFamily="2" charset="77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napToGrid="0">
      <p:cViewPr varScale="1">
        <p:scale>
          <a:sx n="120" d="100"/>
          <a:sy n="120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2b14d6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c2b14d61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c2b14d61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3d1591357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3d1591357_0_2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63d1591357_0_2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3d159135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3d1591357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63d1591357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3d1591357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3d1591357_0_7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63d1591357_0_7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c2b14d61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c2b14d61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c2b14d61b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653" y="1782437"/>
            <a:ext cx="10058400" cy="306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747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838200" y="1924050"/>
            <a:ext cx="4304400" cy="4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228219">
            <a:off x="9509189" y="-1160748"/>
            <a:ext cx="24450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598042">
            <a:off x="11265146" y="4012329"/>
            <a:ext cx="1154160" cy="170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80700">
            <a:off x="8052643" y="-3611695"/>
            <a:ext cx="1914593" cy="53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>
            <a:spLocks noGrp="1"/>
          </p:cNvSpPr>
          <p:nvPr>
            <p:ph type="body" idx="2"/>
          </p:nvPr>
        </p:nvSpPr>
        <p:spPr>
          <a:xfrm>
            <a:off x="5307169" y="1924049"/>
            <a:ext cx="4304400" cy="4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4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838200" y="1924050"/>
            <a:ext cx="8842500" cy="4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62052">
            <a:off x="10500594" y="212232"/>
            <a:ext cx="2318022" cy="34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37685">
            <a:off x="-1458997" y="1901536"/>
            <a:ext cx="24450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87059">
            <a:off x="10460692" y="3761123"/>
            <a:ext cx="993232" cy="146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5817477" y="365125"/>
            <a:ext cx="553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5817477" y="1924051"/>
            <a:ext cx="55362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>
            <a:spLocks noGrp="1"/>
          </p:cNvSpPr>
          <p:nvPr>
            <p:ph type="pic" idx="2"/>
          </p:nvPr>
        </p:nvSpPr>
        <p:spPr>
          <a:xfrm>
            <a:off x="0" y="0"/>
            <a:ext cx="53799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62573">
            <a:off x="11574725" y="2536335"/>
            <a:ext cx="1234547" cy="346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074342">
            <a:off x="6825909" y="4567821"/>
            <a:ext cx="1486232" cy="416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3384">
            <a:off x="12101907" y="-4325689"/>
            <a:ext cx="24450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5817477" y="365125"/>
            <a:ext cx="553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5817477" y="1924051"/>
            <a:ext cx="55362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>
            <a:spLocks noGrp="1"/>
          </p:cNvSpPr>
          <p:nvPr>
            <p:ph type="pic" idx="2"/>
          </p:nvPr>
        </p:nvSpPr>
        <p:spPr>
          <a:xfrm>
            <a:off x="0" y="1924050"/>
            <a:ext cx="53799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988487">
            <a:off x="3409392" y="-1620385"/>
            <a:ext cx="1279452" cy="358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810552">
            <a:off x="12136307" y="-402992"/>
            <a:ext cx="2359056" cy="661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492212">
            <a:off x="552965" y="-2487235"/>
            <a:ext cx="2318022" cy="3423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5817477" y="365125"/>
            <a:ext cx="553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>
            <a:spLocks noGrp="1"/>
          </p:cNvSpPr>
          <p:nvPr>
            <p:ph type="pic" idx="2"/>
          </p:nvPr>
        </p:nvSpPr>
        <p:spPr>
          <a:xfrm>
            <a:off x="-1" y="0"/>
            <a:ext cx="5379900" cy="3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>
            <a:spLocks noGrp="1"/>
          </p:cNvSpPr>
          <p:nvPr>
            <p:ph type="pic" idx="3"/>
          </p:nvPr>
        </p:nvSpPr>
        <p:spPr>
          <a:xfrm>
            <a:off x="0" y="3499945"/>
            <a:ext cx="5379900" cy="3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5817477" y="1924051"/>
            <a:ext cx="55362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42146">
            <a:off x="5890423" y="5796580"/>
            <a:ext cx="2391398" cy="353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73639">
            <a:off x="11729116" y="214447"/>
            <a:ext cx="1718557" cy="253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47252">
            <a:off x="11365882" y="2267083"/>
            <a:ext cx="24450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364902" y="4857728"/>
            <a:ext cx="9144000" cy="64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400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64902" y="5598263"/>
            <a:ext cx="9144000" cy="51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4626" y="5873724"/>
            <a:ext cx="2691049" cy="7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67474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1924050"/>
            <a:ext cx="4304534" cy="42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228219">
            <a:off x="9509189" y="-1160749"/>
            <a:ext cx="24450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598041">
            <a:off x="11265146" y="4012329"/>
            <a:ext cx="1154160" cy="170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80700">
            <a:off x="8052643" y="-3611695"/>
            <a:ext cx="1914593" cy="53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5307169" y="1924049"/>
            <a:ext cx="4304534" cy="42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8423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8200" y="1924050"/>
            <a:ext cx="8842375" cy="42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62053">
            <a:off x="10500594" y="212232"/>
            <a:ext cx="2318022" cy="34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37685">
            <a:off x="-1458997" y="1901536"/>
            <a:ext cx="24450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87059">
            <a:off x="10460692" y="3761123"/>
            <a:ext cx="993232" cy="146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5817477" y="365125"/>
            <a:ext cx="55363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5817477" y="1924051"/>
            <a:ext cx="5536322" cy="39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>
            <a:spLocks noGrp="1"/>
          </p:cNvSpPr>
          <p:nvPr>
            <p:ph type="pic" idx="2"/>
          </p:nvPr>
        </p:nvSpPr>
        <p:spPr>
          <a:xfrm>
            <a:off x="0" y="0"/>
            <a:ext cx="5379813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62573">
            <a:off x="11574726" y="2536335"/>
            <a:ext cx="1234547" cy="3462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074342">
            <a:off x="6825909" y="4567820"/>
            <a:ext cx="1486232" cy="41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3384">
            <a:off x="12101907" y="-4325690"/>
            <a:ext cx="24450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5817477" y="365125"/>
            <a:ext cx="55363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5817477" y="1924051"/>
            <a:ext cx="5536322" cy="39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0" y="1924050"/>
            <a:ext cx="5379813" cy="3940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988487">
            <a:off x="3409392" y="-1620385"/>
            <a:ext cx="1279452" cy="358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810552">
            <a:off x="12136308" y="-402991"/>
            <a:ext cx="2359056" cy="661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492213">
            <a:off x="552965" y="-2487235"/>
            <a:ext cx="2318022" cy="3423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2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5817477" y="365125"/>
            <a:ext cx="55363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>
            <a:spLocks noGrp="1"/>
          </p:cNvSpPr>
          <p:nvPr>
            <p:ph type="pic" idx="2"/>
          </p:nvPr>
        </p:nvSpPr>
        <p:spPr>
          <a:xfrm>
            <a:off x="-1" y="0"/>
            <a:ext cx="5379813" cy="335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>
            <a:spLocks noGrp="1"/>
          </p:cNvSpPr>
          <p:nvPr>
            <p:ph type="pic" idx="3"/>
          </p:nvPr>
        </p:nvSpPr>
        <p:spPr>
          <a:xfrm>
            <a:off x="0" y="3499945"/>
            <a:ext cx="5379813" cy="335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5817477" y="1924051"/>
            <a:ext cx="5536322" cy="39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Char char="•"/>
              <a:defRPr sz="2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  <a:defRPr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"/>
              <a:buChar char="•"/>
              <a:defRPr sz="2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42147">
            <a:off x="5890423" y="5796580"/>
            <a:ext cx="2391398" cy="353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73640">
            <a:off x="11729116" y="214447"/>
            <a:ext cx="1718557" cy="253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47252">
            <a:off x="11365882" y="2267083"/>
            <a:ext cx="24450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7684" y="5996549"/>
            <a:ext cx="2151026" cy="6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653" y="1782437"/>
            <a:ext cx="10058398" cy="306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ctrTitle"/>
          </p:nvPr>
        </p:nvSpPr>
        <p:spPr>
          <a:xfrm>
            <a:off x="364902" y="4857728"/>
            <a:ext cx="91440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400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364902" y="5598263"/>
            <a:ext cx="91440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9" name="Google Shape;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5599" y="5991300"/>
            <a:ext cx="1766248" cy="51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ctrTitle"/>
          </p:nvPr>
        </p:nvSpPr>
        <p:spPr>
          <a:xfrm>
            <a:off x="364900" y="4884300"/>
            <a:ext cx="11332200" cy="648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b="1" dirty="0">
                <a:latin typeface="Nunito Sans"/>
                <a:ea typeface="Nunito Sans"/>
                <a:cs typeface="Nunito Sans"/>
                <a:sym typeface="Nunito Sans"/>
              </a:rPr>
              <a:t>Noorte huvid valimiskampaania prisma kaudu</a:t>
            </a:r>
            <a:endParaRPr lang="en-US" b="1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ctrTitle"/>
          </p:nvPr>
        </p:nvSpPr>
        <p:spPr>
          <a:xfrm>
            <a:off x="364900" y="1301025"/>
            <a:ext cx="3668100" cy="648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b="1" dirty="0">
                <a:latin typeface="Nunito Sans"/>
                <a:ea typeface="Nunito Sans"/>
                <a:cs typeface="Nunito Sans"/>
                <a:sym typeface="Nunito Sans"/>
              </a:rPr>
              <a:t>Eva Lennuk</a:t>
            </a:r>
            <a:endParaRPr sz="18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800" dirty="0">
                <a:latin typeface="Nunito Sans"/>
                <a:ea typeface="Nunito Sans"/>
                <a:cs typeface="Nunito Sans"/>
                <a:sym typeface="Nunito Sans"/>
              </a:rPr>
              <a:t>ÜRO noordelegaat</a:t>
            </a:r>
            <a:endParaRPr sz="1800" dirty="0"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 l="35969" t="16510" r="24351" b="14410"/>
          <a:stretch/>
        </p:blipFill>
        <p:spPr>
          <a:xfrm>
            <a:off x="0" y="0"/>
            <a:ext cx="591027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5582550" y="0"/>
            <a:ext cx="4754400" cy="1325700"/>
          </a:xfrm>
          <a:prstGeom prst="rect">
            <a:avLst/>
          </a:prstGeom>
          <a:solidFill>
            <a:srgbClr val="322D5F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KOV valimised 2021</a:t>
            </a:r>
            <a:endParaRPr sz="3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6096000" y="1413497"/>
            <a:ext cx="4588894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fontAlgn="base"/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2015.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aasta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mais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muudeti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Eesti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Vabariigi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põhiseadust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ning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langetati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valimisiga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kohalike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omavalitsuste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valimistel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. </a:t>
            </a:r>
            <a:endParaRPr lang="et-EE" sz="3200" b="0" i="0" dirty="0">
              <a:solidFill>
                <a:srgbClr val="333333"/>
              </a:solidFill>
              <a:effectLst/>
              <a:latin typeface="Europa"/>
            </a:endParaRPr>
          </a:p>
          <a:p>
            <a:pPr algn="l" fontAlgn="base"/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Esimest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korda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sa</a:t>
            </a:r>
            <a:r>
              <a:rPr lang="et-EE" sz="3200" b="0" i="0" dirty="0">
                <a:solidFill>
                  <a:srgbClr val="333333"/>
                </a:solidFill>
                <a:effectLst/>
                <a:latin typeface="Europa"/>
              </a:rPr>
              <a:t>id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16. ja 17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aastased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minna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valima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2017.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aasta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Europa"/>
              </a:rPr>
              <a:t>oktoobris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Europa"/>
              </a:rPr>
              <a:t>.</a:t>
            </a:r>
          </a:p>
          <a:p>
            <a:br>
              <a:rPr lang="en-US" sz="3200" dirty="0"/>
            </a:br>
            <a:endParaRPr sz="23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K pöördumine" descr="KK pöördumine">
            <a:hlinkClick r:id="" action="ppaction://media"/>
            <a:extLst>
              <a:ext uri="{FF2B5EF4-FFF2-40B4-BE49-F238E27FC236}">
                <a16:creationId xmlns:a16="http://schemas.microsoft.com/office/drawing/2014/main" id="{53958E70-CA7B-BA45-BEC5-4246C9DCE9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1AACE-35C9-4BFD-8D21-4EC0F787D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085" y="1885139"/>
            <a:ext cx="8842500" cy="4240200"/>
          </a:xfrm>
        </p:spPr>
        <p:txBody>
          <a:bodyPr/>
          <a:lstStyle/>
          <a:p>
            <a:pPr marL="63500" indent="0" algn="ctr">
              <a:buNone/>
            </a:pPr>
            <a:r>
              <a:rPr lang="et-EE" sz="4000" i="1" dirty="0"/>
              <a:t>„Valida tuleb alati maailmavaadet, mittekunagi konkreetseid inimesi ja ka mitte ainult konkreetseid lubadusi“</a:t>
            </a:r>
          </a:p>
          <a:p>
            <a:pPr marL="63500" indent="0" algn="r">
              <a:buNone/>
            </a:pPr>
            <a:r>
              <a:rPr lang="et-EE" sz="2800" i="1" dirty="0"/>
              <a:t>Kersti Kaljulaid, 2020</a:t>
            </a:r>
            <a:endParaRPr lang="en-US" sz="2800" i="1" dirty="0"/>
          </a:p>
        </p:txBody>
      </p:sp>
      <p:pic>
        <p:nvPicPr>
          <p:cNvPr id="4" name="Graphic 3" descr="Man">
            <a:extLst>
              <a:ext uri="{FF2B5EF4-FFF2-40B4-BE49-F238E27FC236}">
                <a16:creationId xmlns:a16="http://schemas.microsoft.com/office/drawing/2014/main" id="{12A5DDBF-07F3-264D-BD62-B69D53442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9827" y="5668139"/>
            <a:ext cx="914400" cy="9144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5A0242D0-4D5B-024A-992F-ECCE14FA9403}"/>
              </a:ext>
            </a:extLst>
          </p:cNvPr>
          <p:cNvSpPr/>
          <p:nvPr/>
        </p:nvSpPr>
        <p:spPr>
          <a:xfrm>
            <a:off x="3208377" y="3864490"/>
            <a:ext cx="3106698" cy="1632773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9427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ECF4-C0CF-4340-9F3E-D69151B71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Mida meile lubatakse?</a:t>
            </a:r>
            <a:endParaRPr lang="en-US" b="1" dirty="0"/>
          </a:p>
        </p:txBody>
      </p:sp>
      <p:pic>
        <p:nvPicPr>
          <p:cNvPr id="1026" name="Picture 2" descr="Kunda Spordikeskuse rulapark - ESR">
            <a:extLst>
              <a:ext uri="{FF2B5EF4-FFF2-40B4-BE49-F238E27FC236}">
                <a16:creationId xmlns:a16="http://schemas.microsoft.com/office/drawing/2014/main" id="{D572615F-4B03-49E1-86E9-B82A8453AFA9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25664"/>
          <a:stretch>
            <a:fillRect/>
          </a:stretch>
        </p:blipFill>
        <p:spPr bwMode="auto">
          <a:xfrm>
            <a:off x="162494" y="172231"/>
            <a:ext cx="5217406" cy="32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naruum — Müürileht">
            <a:extLst>
              <a:ext uri="{FF2B5EF4-FFF2-40B4-BE49-F238E27FC236}">
                <a16:creationId xmlns:a16="http://schemas.microsoft.com/office/drawing/2014/main" id="{6D357CA6-076E-4A7B-B6C2-39FEE6B7C6F3}"/>
              </a:ext>
            </a:extLst>
          </p:cNvPr>
          <p:cNvPicPr>
            <a:picLocks noGrp="1" noChangeAspect="1" noChangeArrowheads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b="8395"/>
          <a:stretch>
            <a:fillRect/>
          </a:stretch>
        </p:blipFill>
        <p:spPr bwMode="auto">
          <a:xfrm>
            <a:off x="162494" y="3523408"/>
            <a:ext cx="5217406" cy="32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arlane &gt;&gt; - Saaremaa uudised: Galerii: Saaremaa Valss on Lääne-Saare  valla kaasaegne hooldekodu">
            <a:extLst>
              <a:ext uri="{FF2B5EF4-FFF2-40B4-BE49-F238E27FC236}">
                <a16:creationId xmlns:a16="http://schemas.microsoft.com/office/drawing/2014/main" id="{7ACB0D72-D012-4321-9641-675A7D39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77" y="1821180"/>
            <a:ext cx="5106685" cy="34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52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body" idx="1"/>
          </p:nvPr>
        </p:nvSpPr>
        <p:spPr>
          <a:xfrm>
            <a:off x="6194325" y="1637125"/>
            <a:ext cx="5139600" cy="421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r>
              <a:rPr lang="et-EE" sz="23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Meie kõigi õigus – aga ka kohustus?</a:t>
            </a: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endParaRPr lang="et-EE" sz="23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r>
              <a:rPr lang="et-EE" sz="23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Mida minu hääl muudab – Narva näide</a:t>
            </a: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endParaRPr lang="et-EE" sz="23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r>
              <a:rPr lang="et-EE" sz="2300" dirty="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Linnavõimuga ollakse päri kuni ei juhtu midagi SILMAPAISTVAVALT halba</a:t>
            </a: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endParaRPr lang="et-EE" sz="23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endParaRPr lang="et-EE" sz="23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endParaRPr lang="et-EE" sz="23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82550" marR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2D5F"/>
              </a:buClr>
              <a:buSzPts val="2300"/>
              <a:buNone/>
            </a:pPr>
            <a:endParaRPr lang="et-EE" sz="2300" dirty="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3">
            <a:alphaModFix/>
          </a:blip>
          <a:srcRect l="9375" r="34076"/>
          <a:stretch/>
        </p:blipFill>
        <p:spPr>
          <a:xfrm>
            <a:off x="0" y="0"/>
            <a:ext cx="58939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5582550" y="0"/>
            <a:ext cx="4582500" cy="1325700"/>
          </a:xfrm>
          <a:prstGeom prst="rect">
            <a:avLst/>
          </a:prstGeom>
          <a:solidFill>
            <a:srgbClr val="322D5F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MIKS?</a:t>
            </a:r>
            <a:endParaRPr sz="3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1B17D1-4600-C440-B597-4F9DFEC74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77"/>
          <a:stretch/>
        </p:blipFill>
        <p:spPr>
          <a:xfrm>
            <a:off x="111211" y="446242"/>
            <a:ext cx="10268465" cy="1245237"/>
          </a:xfrm>
          <a:prstGeom prst="rect">
            <a:avLst/>
          </a:prstGeom>
        </p:spPr>
      </p:pic>
      <p:pic>
        <p:nvPicPr>
          <p:cNvPr id="7" name="Picture 6" descr="A person lying on a bed&#10;&#10;Description automatically generated">
            <a:extLst>
              <a:ext uri="{FF2B5EF4-FFF2-40B4-BE49-F238E27FC236}">
                <a16:creationId xmlns:a16="http://schemas.microsoft.com/office/drawing/2014/main" id="{F8169E41-4826-C94F-897B-4D69BFA48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976" y="1781455"/>
            <a:ext cx="4535360" cy="46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4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/>
          </a:blip>
          <a:srcRect t="69" b="69"/>
          <a:stretch/>
        </p:blipFill>
        <p:spPr>
          <a:xfrm>
            <a:off x="0" y="-634012"/>
            <a:ext cx="12191998" cy="8126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/>
          <p:nvPr/>
        </p:nvSpPr>
        <p:spPr>
          <a:xfrm>
            <a:off x="2279400" y="2928875"/>
            <a:ext cx="7633200" cy="1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50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KÜSIMUSI?</a:t>
            </a:r>
            <a:endParaRPr sz="50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ctrTitle"/>
          </p:nvPr>
        </p:nvSpPr>
        <p:spPr>
          <a:xfrm>
            <a:off x="364901" y="4857725"/>
            <a:ext cx="3699000" cy="648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Nunito Sans"/>
                <a:ea typeface="Nunito Sans"/>
                <a:cs typeface="Nunito Sans"/>
                <a:sym typeface="Nunito Sans"/>
              </a:rPr>
              <a:t>Aitäh! </a:t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46" name="Google Shape;246;p29"/>
          <p:cNvSpPr txBox="1">
            <a:spLocks noGrp="1"/>
          </p:cNvSpPr>
          <p:nvPr>
            <p:ph type="ctrTitle"/>
          </p:nvPr>
        </p:nvSpPr>
        <p:spPr>
          <a:xfrm>
            <a:off x="364900" y="1849925"/>
            <a:ext cx="3277200" cy="148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500" b="1" dirty="0">
                <a:latin typeface="Nunito Sans"/>
                <a:ea typeface="Nunito Sans"/>
                <a:cs typeface="Nunito Sans"/>
                <a:sym typeface="Nunito Sans"/>
              </a:rPr>
              <a:t>Eva Lennuk</a:t>
            </a:r>
            <a:endParaRPr sz="1500" b="1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1500" dirty="0">
                <a:latin typeface="Nunito Sans"/>
                <a:ea typeface="Nunito Sans"/>
                <a:cs typeface="Nunito Sans"/>
                <a:sym typeface="Nunito Sans"/>
              </a:rPr>
              <a:t>ÜRO noordelegaat</a:t>
            </a:r>
            <a:endParaRPr sz="15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-EE" sz="1500" dirty="0">
                <a:latin typeface="Nunito Sans"/>
                <a:ea typeface="Nunito Sans"/>
                <a:cs typeface="Nunito Sans"/>
                <a:sym typeface="Nunito Sans"/>
              </a:rPr>
              <a:t>eva</a:t>
            </a:r>
            <a:r>
              <a:rPr lang="en-US" sz="1500" dirty="0">
                <a:latin typeface="Nunito Sans"/>
                <a:ea typeface="Nunito Sans"/>
                <a:cs typeface="Nunito Sans"/>
                <a:sym typeface="Nunito Sans"/>
              </a:rPr>
              <a:t>@enl.ee</a:t>
            </a:r>
            <a:endParaRPr sz="15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112</Words>
  <Application>Microsoft Macintosh PowerPoint</Application>
  <PresentationFormat>Widescreen</PresentationFormat>
  <Paragraphs>32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Europa</vt:lpstr>
      <vt:lpstr>Nunito Sans</vt:lpstr>
      <vt:lpstr>Roboto</vt:lpstr>
      <vt:lpstr>Calibri</vt:lpstr>
      <vt:lpstr>Office Theme</vt:lpstr>
      <vt:lpstr>Office Theme</vt:lpstr>
      <vt:lpstr>Noorte huvid valimiskampaania prisma kaudu</vt:lpstr>
      <vt:lpstr>KOV valimised 2021</vt:lpstr>
      <vt:lpstr>PowerPoint Presentation</vt:lpstr>
      <vt:lpstr>PowerPoint Presentation</vt:lpstr>
      <vt:lpstr>Mida meile lubatakse?</vt:lpstr>
      <vt:lpstr>MIKS?</vt:lpstr>
      <vt:lpstr>PowerPoint Presentation</vt:lpstr>
      <vt:lpstr>PowerPoint Presentation</vt:lpstr>
      <vt:lpstr>Aitäh!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Noorte huvid valimiskampaania prisma kaudu</dc:title>
  <cp:lastModifiedBy>Eva Lennuk</cp:lastModifiedBy>
  <cp:revision>7</cp:revision>
  <dcterms:modified xsi:type="dcterms:W3CDTF">2020-11-20T08:44:51Z</dcterms:modified>
</cp:coreProperties>
</file>